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tags/tag3.xml" ContentType="application/vnd.openxmlformats-officedocument.presentationml.tags+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tags/tag10.xml" ContentType="application/vnd.openxmlformats-officedocument.presentationml.tags+xml"/>
  <Override PartName="/ppt/notesSlides/notesSlide38.xml" ContentType="application/vnd.openxmlformats-officedocument.presentationml.notesSlide+xml"/>
  <Override PartName="/ppt/tags/tag11.xml" ContentType="application/vnd.openxmlformats-officedocument.presentationml.tags+xml"/>
  <Override PartName="/ppt/notesSlides/notesSlide39.xml" ContentType="application/vnd.openxmlformats-officedocument.presentationml.notesSlide+xml"/>
  <Override PartName="/ppt/tags/tag12.xml" ContentType="application/vnd.openxmlformats-officedocument.presentationml.tags+xml"/>
  <Override PartName="/ppt/notesSlides/notesSlide40.xml" ContentType="application/vnd.openxmlformats-officedocument.presentationml.notesSlide+xml"/>
  <Override PartName="/ppt/tags/tag13.xml" ContentType="application/vnd.openxmlformats-officedocument.presentationml.tags+xml"/>
  <Override PartName="/ppt/notesSlides/notesSlide41.xml" ContentType="application/vnd.openxmlformats-officedocument.presentationml.notesSlide+xml"/>
  <Override PartName="/ppt/tags/tag14.xml" ContentType="application/vnd.openxmlformats-officedocument.presentationml.tags+xml"/>
  <Override PartName="/ppt/notesSlides/notesSlide42.xml" ContentType="application/vnd.openxmlformats-officedocument.presentationml.notesSlide+xml"/>
  <Override PartName="/ppt/tags/tag1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6.xml" ContentType="application/vnd.openxmlformats-officedocument.presentationml.tags+xml"/>
  <Override PartName="/ppt/notesSlides/notesSlide46.xml" ContentType="application/vnd.openxmlformats-officedocument.presentationml.notesSlide+xml"/>
  <Override PartName="/ppt/tags/tag17.xml" ContentType="application/vnd.openxmlformats-officedocument.presentationml.tags+xml"/>
  <Override PartName="/ppt/notesSlides/notesSlide47.xml" ContentType="application/vnd.openxmlformats-officedocument.presentationml.notesSlide+xml"/>
  <Override PartName="/ppt/tags/tag18.xml" ContentType="application/vnd.openxmlformats-officedocument.presentationml.tags+xml"/>
  <Override PartName="/ppt/notesSlides/notesSlide48.xml" ContentType="application/vnd.openxmlformats-officedocument.presentationml.notesSlide+xml"/>
  <Override PartName="/ppt/tags/tag19.xml" ContentType="application/vnd.openxmlformats-officedocument.presentationml.tags+xml"/>
  <Override PartName="/ppt/notesSlides/notesSlide49.xml" ContentType="application/vnd.openxmlformats-officedocument.presentationml.notesSlide+xml"/>
  <Override PartName="/ppt/tags/tag20.xml" ContentType="application/vnd.openxmlformats-officedocument.presentationml.tags+xml"/>
  <Override PartName="/ppt/notesSlides/notesSlide50.xml" ContentType="application/vnd.openxmlformats-officedocument.presentationml.notesSlide+xml"/>
  <Override PartName="/ppt/tags/tag21.xml" ContentType="application/vnd.openxmlformats-officedocument.presentationml.tags+xml"/>
  <Override PartName="/ppt/notesSlides/notesSlide51.xml" ContentType="application/vnd.openxmlformats-officedocument.presentationml.notesSlide+xml"/>
  <Override PartName="/ppt/tags/tag22.xml" ContentType="application/vnd.openxmlformats-officedocument.presentationml.tags+xml"/>
  <Override PartName="/ppt/notesSlides/notesSlide52.xml" ContentType="application/vnd.openxmlformats-officedocument.presentationml.notesSlide+xml"/>
  <Override PartName="/ppt/tags/tag23.xml" ContentType="application/vnd.openxmlformats-officedocument.presentationml.tags+xml"/>
  <Override PartName="/ppt/notesSlides/notesSlide53.xml" ContentType="application/vnd.openxmlformats-officedocument.presentationml.notesSlide+xml"/>
  <Override PartName="/ppt/tags/tag24.xml" ContentType="application/vnd.openxmlformats-officedocument.presentationml.tags+xml"/>
  <Override PartName="/ppt/notesSlides/notesSlide54.xml" ContentType="application/vnd.openxmlformats-officedocument.presentationml.notesSlide+xml"/>
  <Override PartName="/ppt/tags/tag25.xml" ContentType="application/vnd.openxmlformats-officedocument.presentationml.tags+xml"/>
  <Override PartName="/ppt/notesSlides/notesSlide55.xml" ContentType="application/vnd.openxmlformats-officedocument.presentationml.notesSlide+xml"/>
  <Override PartName="/ppt/tags/tag26.xml" ContentType="application/vnd.openxmlformats-officedocument.presentationml.tags+xml"/>
  <Override PartName="/ppt/notesSlides/notesSlide56.xml" ContentType="application/vnd.openxmlformats-officedocument.presentationml.notesSlide+xml"/>
  <Override PartName="/ppt/tags/tag27.xml" ContentType="application/vnd.openxmlformats-officedocument.presentationml.tags+xml"/>
  <Override PartName="/ppt/notesSlides/notesSlide57.xml" ContentType="application/vnd.openxmlformats-officedocument.presentationml.notesSlide+xml"/>
  <Override PartName="/ppt/tags/tag28.xml" ContentType="application/vnd.openxmlformats-officedocument.presentationml.tags+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639" r:id="rId4"/>
  </p:sldMasterIdLst>
  <p:notesMasterIdLst>
    <p:notesMasterId r:id="rId76"/>
  </p:notesMasterIdLst>
  <p:handoutMasterIdLst>
    <p:handoutMasterId r:id="rId77"/>
  </p:handoutMasterIdLst>
  <p:sldIdLst>
    <p:sldId id="357" r:id="rId5"/>
    <p:sldId id="358" r:id="rId6"/>
    <p:sldId id="268" r:id="rId7"/>
    <p:sldId id="319" r:id="rId8"/>
    <p:sldId id="334" r:id="rId9"/>
    <p:sldId id="321" r:id="rId10"/>
    <p:sldId id="335" r:id="rId11"/>
    <p:sldId id="371" r:id="rId12"/>
    <p:sldId id="423" r:id="rId13"/>
    <p:sldId id="418" r:id="rId14"/>
    <p:sldId id="375" r:id="rId15"/>
    <p:sldId id="376" r:id="rId16"/>
    <p:sldId id="377" r:id="rId17"/>
    <p:sldId id="398" r:id="rId18"/>
    <p:sldId id="399" r:id="rId19"/>
    <p:sldId id="403" r:id="rId20"/>
    <p:sldId id="404" r:id="rId21"/>
    <p:sldId id="405" r:id="rId22"/>
    <p:sldId id="397" r:id="rId23"/>
    <p:sldId id="389" r:id="rId24"/>
    <p:sldId id="390" r:id="rId25"/>
    <p:sldId id="317" r:id="rId26"/>
    <p:sldId id="322" r:id="rId27"/>
    <p:sldId id="408" r:id="rId28"/>
    <p:sldId id="409" r:id="rId29"/>
    <p:sldId id="410" r:id="rId30"/>
    <p:sldId id="332" r:id="rId31"/>
    <p:sldId id="411" r:id="rId32"/>
    <p:sldId id="378" r:id="rId33"/>
    <p:sldId id="412" r:id="rId34"/>
    <p:sldId id="413" r:id="rId35"/>
    <p:sldId id="333" r:id="rId36"/>
    <p:sldId id="414" r:id="rId37"/>
    <p:sldId id="415" r:id="rId38"/>
    <p:sldId id="351" r:id="rId39"/>
    <p:sldId id="352" r:id="rId40"/>
    <p:sldId id="416" r:id="rId41"/>
    <p:sldId id="382" r:id="rId42"/>
    <p:sldId id="383" r:id="rId43"/>
    <p:sldId id="384" r:id="rId44"/>
    <p:sldId id="385" r:id="rId45"/>
    <p:sldId id="417" r:id="rId46"/>
    <p:sldId id="338" r:id="rId47"/>
    <p:sldId id="339" r:id="rId48"/>
    <p:sldId id="340" r:id="rId49"/>
    <p:sldId id="366" r:id="rId50"/>
    <p:sldId id="341" r:id="rId51"/>
    <p:sldId id="342" r:id="rId52"/>
    <p:sldId id="343" r:id="rId53"/>
    <p:sldId id="344" r:id="rId54"/>
    <p:sldId id="345" r:id="rId55"/>
    <p:sldId id="346" r:id="rId56"/>
    <p:sldId id="347" r:id="rId57"/>
    <p:sldId id="348" r:id="rId58"/>
    <p:sldId id="349" r:id="rId59"/>
    <p:sldId id="367" r:id="rId60"/>
    <p:sldId id="363" r:id="rId61"/>
    <p:sldId id="393" r:id="rId62"/>
    <p:sldId id="419" r:id="rId63"/>
    <p:sldId id="420" r:id="rId64"/>
    <p:sldId id="400" r:id="rId65"/>
    <p:sldId id="394" r:id="rId66"/>
    <p:sldId id="421" r:id="rId67"/>
    <p:sldId id="370" r:id="rId68"/>
    <p:sldId id="422" r:id="rId69"/>
    <p:sldId id="372" r:id="rId70"/>
    <p:sldId id="373" r:id="rId71"/>
    <p:sldId id="392" r:id="rId72"/>
    <p:sldId id="402" r:id="rId73"/>
    <p:sldId id="401" r:id="rId74"/>
    <p:sldId id="369"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yanka Gupta (SUSS)" initials="PG(" lastIdx="1" clrIdx="0">
    <p:extLst>
      <p:ext uri="{19B8F6BF-5375-455C-9EA6-DF929625EA0E}">
        <p15:presenceInfo xmlns:p15="http://schemas.microsoft.com/office/powerpoint/2012/main" userId="S-1-5-21-4120361604-2253236254-1653895524-168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000"/>
    <a:srgbClr val="01385B"/>
    <a:srgbClr val="DA291C"/>
    <a:srgbClr val="99D6EA"/>
    <a:srgbClr val="003B5C"/>
    <a:srgbClr val="C8C9C7"/>
    <a:srgbClr val="042A4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7ECE72-8622-46EB-AF7B-EF1C24AA7F8D}" v="185" dt="2024-01-21T09:47:34.8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93" autoAdjust="0"/>
    <p:restoredTop sz="83502" autoAdjust="0"/>
  </p:normalViewPr>
  <p:slideViewPr>
    <p:cSldViewPr snapToGrid="0" snapToObjects="1">
      <p:cViewPr varScale="1">
        <p:scale>
          <a:sx n="125" d="100"/>
          <a:sy n="125" d="100"/>
        </p:scale>
        <p:origin x="90" y="126"/>
      </p:cViewPr>
      <p:guideLst>
        <p:guide orient="horz" pos="3090"/>
        <p:guide pos="224"/>
      </p:guideLst>
    </p:cSldViewPr>
  </p:slideViewPr>
  <p:outlineViewPr>
    <p:cViewPr>
      <p:scale>
        <a:sx n="33" d="100"/>
        <a:sy n="33" d="100"/>
      </p:scale>
      <p:origin x="0" y="-29406"/>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we H Kaufmann" userId="ac1c7a13501c5371" providerId="LiveId" clId="{7B7ECE72-8622-46EB-AF7B-EF1C24AA7F8D}"/>
    <pc:docChg chg="undo custSel addSld delSld modSld modMainMaster">
      <pc:chgData name="Uwe H Kaufmann" userId="ac1c7a13501c5371" providerId="LiveId" clId="{7B7ECE72-8622-46EB-AF7B-EF1C24AA7F8D}" dt="2024-01-21T11:26:54.291" v="1350" actId="108"/>
      <pc:docMkLst>
        <pc:docMk/>
      </pc:docMkLst>
      <pc:sldChg chg="add del">
        <pc:chgData name="Uwe H Kaufmann" userId="ac1c7a13501c5371" providerId="LiveId" clId="{7B7ECE72-8622-46EB-AF7B-EF1C24AA7F8D}" dt="2024-01-20T03:16:52.618" v="71" actId="47"/>
        <pc:sldMkLst>
          <pc:docMk/>
          <pc:sldMk cId="570843306" sldId="268"/>
        </pc:sldMkLst>
      </pc:sldChg>
      <pc:sldChg chg="delSp modSp mod modClrScheme delAnim modAnim chgLayout">
        <pc:chgData name="Uwe H Kaufmann" userId="ac1c7a13501c5371" providerId="LiveId" clId="{7B7ECE72-8622-46EB-AF7B-EF1C24AA7F8D}" dt="2024-01-20T04:22:20.791" v="843" actId="20577"/>
        <pc:sldMkLst>
          <pc:docMk/>
          <pc:sldMk cId="3945561442" sldId="319"/>
        </pc:sldMkLst>
        <pc:spChg chg="mod ord">
          <ac:chgData name="Uwe H Kaufmann" userId="ac1c7a13501c5371" providerId="LiveId" clId="{7B7ECE72-8622-46EB-AF7B-EF1C24AA7F8D}" dt="2024-01-20T03:08:42.488" v="7" actId="700"/>
          <ac:spMkLst>
            <pc:docMk/>
            <pc:sldMk cId="3945561442" sldId="319"/>
            <ac:spMk id="2" creationId="{00000000-0000-0000-0000-000000000000}"/>
          </ac:spMkLst>
        </pc:spChg>
        <pc:spChg chg="mod ord">
          <ac:chgData name="Uwe H Kaufmann" userId="ac1c7a13501c5371" providerId="LiveId" clId="{7B7ECE72-8622-46EB-AF7B-EF1C24AA7F8D}" dt="2024-01-20T04:22:20.791" v="843" actId="20577"/>
          <ac:spMkLst>
            <pc:docMk/>
            <pc:sldMk cId="3945561442" sldId="319"/>
            <ac:spMk id="4" creationId="{00000000-0000-0000-0000-000000000000}"/>
          </ac:spMkLst>
        </pc:spChg>
        <pc:spChg chg="del">
          <ac:chgData name="Uwe H Kaufmann" userId="ac1c7a13501c5371" providerId="LiveId" clId="{7B7ECE72-8622-46EB-AF7B-EF1C24AA7F8D}" dt="2024-01-20T03:09:04.615" v="13" actId="478"/>
          <ac:spMkLst>
            <pc:docMk/>
            <pc:sldMk cId="3945561442" sldId="319"/>
            <ac:spMk id="5" creationId="{00000000-0000-0000-0000-000000000000}"/>
          </ac:spMkLst>
        </pc:spChg>
        <pc:spChg chg="mod ord">
          <ac:chgData name="Uwe H Kaufmann" userId="ac1c7a13501c5371" providerId="LiveId" clId="{7B7ECE72-8622-46EB-AF7B-EF1C24AA7F8D}" dt="2024-01-20T03:09:56.703" v="25" actId="21"/>
          <ac:spMkLst>
            <pc:docMk/>
            <pc:sldMk cId="3945561442" sldId="319"/>
            <ac:spMk id="6" creationId="{00000000-0000-0000-0000-000000000000}"/>
          </ac:spMkLst>
        </pc:spChg>
        <pc:spChg chg="del">
          <ac:chgData name="Uwe H Kaufmann" userId="ac1c7a13501c5371" providerId="LiveId" clId="{7B7ECE72-8622-46EB-AF7B-EF1C24AA7F8D}" dt="2024-01-20T03:09:31.822" v="18" actId="478"/>
          <ac:spMkLst>
            <pc:docMk/>
            <pc:sldMk cId="3945561442" sldId="319"/>
            <ac:spMk id="7" creationId="{00000000-0000-0000-0000-000000000000}"/>
          </ac:spMkLst>
        </pc:spChg>
        <pc:spChg chg="del">
          <ac:chgData name="Uwe H Kaufmann" userId="ac1c7a13501c5371" providerId="LiveId" clId="{7B7ECE72-8622-46EB-AF7B-EF1C24AA7F8D}" dt="2024-01-20T03:09:31.822" v="18" actId="478"/>
          <ac:spMkLst>
            <pc:docMk/>
            <pc:sldMk cId="3945561442" sldId="319"/>
            <ac:spMk id="8" creationId="{00000000-0000-0000-0000-000000000000}"/>
          </ac:spMkLst>
        </pc:spChg>
      </pc:sldChg>
      <pc:sldChg chg="addSp delSp modSp mod modClrScheme chgLayout">
        <pc:chgData name="Uwe H Kaufmann" userId="ac1c7a13501c5371" providerId="LiveId" clId="{7B7ECE72-8622-46EB-AF7B-EF1C24AA7F8D}" dt="2024-01-20T04:23:31.270" v="845" actId="20577"/>
        <pc:sldMkLst>
          <pc:docMk/>
          <pc:sldMk cId="2098427760" sldId="321"/>
        </pc:sldMkLst>
        <pc:spChg chg="mod ord">
          <ac:chgData name="Uwe H Kaufmann" userId="ac1c7a13501c5371" providerId="LiveId" clId="{7B7ECE72-8622-46EB-AF7B-EF1C24AA7F8D}" dt="2024-01-20T04:23:31.270" v="845" actId="20577"/>
          <ac:spMkLst>
            <pc:docMk/>
            <pc:sldMk cId="2098427760" sldId="321"/>
            <ac:spMk id="2" creationId="{00000000-0000-0000-0000-000000000000}"/>
          </ac:spMkLst>
        </pc:spChg>
        <pc:spChg chg="add del mod ord">
          <ac:chgData name="Uwe H Kaufmann" userId="ac1c7a13501c5371" providerId="LiveId" clId="{7B7ECE72-8622-46EB-AF7B-EF1C24AA7F8D}" dt="2024-01-20T03:12:15.759" v="51" actId="478"/>
          <ac:spMkLst>
            <pc:docMk/>
            <pc:sldMk cId="2098427760" sldId="321"/>
            <ac:spMk id="3" creationId="{47D8F77C-D00C-395D-359F-B3C205E2E450}"/>
          </ac:spMkLst>
        </pc:spChg>
        <pc:spChg chg="add del mod ord">
          <ac:chgData name="Uwe H Kaufmann" userId="ac1c7a13501c5371" providerId="LiveId" clId="{7B7ECE72-8622-46EB-AF7B-EF1C24AA7F8D}" dt="2024-01-20T03:12:13.866" v="50" actId="478"/>
          <ac:spMkLst>
            <pc:docMk/>
            <pc:sldMk cId="2098427760" sldId="321"/>
            <ac:spMk id="4" creationId="{F7168CDF-40B3-5536-71A0-2C6790996713}"/>
          </ac:spMkLst>
        </pc:spChg>
      </pc:sldChg>
      <pc:sldChg chg="delSp modSp mod modClrScheme delAnim chgLayout">
        <pc:chgData name="Uwe H Kaufmann" userId="ac1c7a13501c5371" providerId="LiveId" clId="{7B7ECE72-8622-46EB-AF7B-EF1C24AA7F8D}" dt="2024-01-20T03:23:31.172" v="141" actId="478"/>
        <pc:sldMkLst>
          <pc:docMk/>
          <pc:sldMk cId="2787905611" sldId="322"/>
        </pc:sldMkLst>
        <pc:spChg chg="mod ord">
          <ac:chgData name="Uwe H Kaufmann" userId="ac1c7a13501c5371" providerId="LiveId" clId="{7B7ECE72-8622-46EB-AF7B-EF1C24AA7F8D}" dt="2024-01-20T03:22:51.785" v="134" actId="20577"/>
          <ac:spMkLst>
            <pc:docMk/>
            <pc:sldMk cId="2787905611" sldId="322"/>
            <ac:spMk id="2" creationId="{00000000-0000-0000-0000-000000000000}"/>
          </ac:spMkLst>
        </pc:spChg>
        <pc:spChg chg="mod ord">
          <ac:chgData name="Uwe H Kaufmann" userId="ac1c7a13501c5371" providerId="LiveId" clId="{7B7ECE72-8622-46EB-AF7B-EF1C24AA7F8D}" dt="2024-01-20T03:15:27.474" v="62" actId="700"/>
          <ac:spMkLst>
            <pc:docMk/>
            <pc:sldMk cId="2787905611" sldId="322"/>
            <ac:spMk id="3" creationId="{00000000-0000-0000-0000-000000000000}"/>
          </ac:spMkLst>
        </pc:spChg>
        <pc:spChg chg="mod ord">
          <ac:chgData name="Uwe H Kaufmann" userId="ac1c7a13501c5371" providerId="LiveId" clId="{7B7ECE72-8622-46EB-AF7B-EF1C24AA7F8D}" dt="2024-01-20T03:15:27.474" v="62" actId="700"/>
          <ac:spMkLst>
            <pc:docMk/>
            <pc:sldMk cId="2787905611" sldId="322"/>
            <ac:spMk id="4" creationId="{00000000-0000-0000-0000-000000000000}"/>
          </ac:spMkLst>
        </pc:spChg>
        <pc:spChg chg="mod">
          <ac:chgData name="Uwe H Kaufmann" userId="ac1c7a13501c5371" providerId="LiveId" clId="{7B7ECE72-8622-46EB-AF7B-EF1C24AA7F8D}" dt="2024-01-20T03:23:27.717" v="140"/>
          <ac:spMkLst>
            <pc:docMk/>
            <pc:sldMk cId="2787905611" sldId="322"/>
            <ac:spMk id="6" creationId="{00000000-0000-0000-0000-000000000000}"/>
          </ac:spMkLst>
        </pc:spChg>
        <pc:spChg chg="del">
          <ac:chgData name="Uwe H Kaufmann" userId="ac1c7a13501c5371" providerId="LiveId" clId="{7B7ECE72-8622-46EB-AF7B-EF1C24AA7F8D}" dt="2024-01-20T03:23:31.172" v="141" actId="478"/>
          <ac:spMkLst>
            <pc:docMk/>
            <pc:sldMk cId="2787905611" sldId="322"/>
            <ac:spMk id="7" creationId="{00000000-0000-0000-0000-000000000000}"/>
          </ac:spMkLst>
        </pc:spChg>
      </pc:sldChg>
      <pc:sldChg chg="modSp mod modClrScheme chgLayout">
        <pc:chgData name="Uwe H Kaufmann" userId="ac1c7a13501c5371" providerId="LiveId" clId="{7B7ECE72-8622-46EB-AF7B-EF1C24AA7F8D}" dt="2024-01-20T03:23:06.281" v="137" actId="20577"/>
        <pc:sldMkLst>
          <pc:docMk/>
          <pc:sldMk cId="3597936217" sldId="332"/>
        </pc:sldMkLst>
        <pc:spChg chg="mod ord">
          <ac:chgData name="Uwe H Kaufmann" userId="ac1c7a13501c5371" providerId="LiveId" clId="{7B7ECE72-8622-46EB-AF7B-EF1C24AA7F8D}" dt="2024-01-20T03:23:06.281" v="137" actId="20577"/>
          <ac:spMkLst>
            <pc:docMk/>
            <pc:sldMk cId="3597936217" sldId="332"/>
            <ac:spMk id="2" creationId="{00000000-0000-0000-0000-000000000000}"/>
          </ac:spMkLst>
        </pc:spChg>
        <pc:spChg chg="mod ord">
          <ac:chgData name="Uwe H Kaufmann" userId="ac1c7a13501c5371" providerId="LiveId" clId="{7B7ECE72-8622-46EB-AF7B-EF1C24AA7F8D}" dt="2024-01-20T03:15:35.623" v="63" actId="700"/>
          <ac:spMkLst>
            <pc:docMk/>
            <pc:sldMk cId="3597936217" sldId="332"/>
            <ac:spMk id="3" creationId="{00000000-0000-0000-0000-000000000000}"/>
          </ac:spMkLst>
        </pc:spChg>
        <pc:spChg chg="mod ord">
          <ac:chgData name="Uwe H Kaufmann" userId="ac1c7a13501c5371" providerId="LiveId" clId="{7B7ECE72-8622-46EB-AF7B-EF1C24AA7F8D}" dt="2024-01-20T03:15:35.623" v="63" actId="700"/>
          <ac:spMkLst>
            <pc:docMk/>
            <pc:sldMk cId="3597936217" sldId="332"/>
            <ac:spMk id="4" creationId="{00000000-0000-0000-0000-000000000000}"/>
          </ac:spMkLst>
        </pc:spChg>
      </pc:sldChg>
      <pc:sldChg chg="addSp delSp modSp mod modClrScheme delAnim modAnim chgLayout">
        <pc:chgData name="Uwe H Kaufmann" userId="ac1c7a13501c5371" providerId="LiveId" clId="{7B7ECE72-8622-46EB-AF7B-EF1C24AA7F8D}" dt="2024-01-20T04:22:02.473" v="842" actId="478"/>
        <pc:sldMkLst>
          <pc:docMk/>
          <pc:sldMk cId="2537087294" sldId="334"/>
        </pc:sldMkLst>
        <pc:spChg chg="mod ord">
          <ac:chgData name="Uwe H Kaufmann" userId="ac1c7a13501c5371" providerId="LiveId" clId="{7B7ECE72-8622-46EB-AF7B-EF1C24AA7F8D}" dt="2024-01-20T03:13:45.668" v="56" actId="700"/>
          <ac:spMkLst>
            <pc:docMk/>
            <pc:sldMk cId="2537087294" sldId="334"/>
            <ac:spMk id="2" creationId="{00000000-0000-0000-0000-000000000000}"/>
          </ac:spMkLst>
        </pc:spChg>
        <pc:spChg chg="add del mod ord">
          <ac:chgData name="Uwe H Kaufmann" userId="ac1c7a13501c5371" providerId="LiveId" clId="{7B7ECE72-8622-46EB-AF7B-EF1C24AA7F8D}" dt="2024-01-20T04:22:02.473" v="842" actId="478"/>
          <ac:spMkLst>
            <pc:docMk/>
            <pc:sldMk cId="2537087294" sldId="334"/>
            <ac:spMk id="3" creationId="{772230BA-C969-7EFE-8880-E8F4F04FE85A}"/>
          </ac:spMkLst>
        </pc:spChg>
        <pc:spChg chg="mod ord">
          <ac:chgData name="Uwe H Kaufmann" userId="ac1c7a13501c5371" providerId="LiveId" clId="{7B7ECE72-8622-46EB-AF7B-EF1C24AA7F8D}" dt="2024-01-20T03:13:45.668" v="56" actId="700"/>
          <ac:spMkLst>
            <pc:docMk/>
            <pc:sldMk cId="2537087294" sldId="334"/>
            <ac:spMk id="5" creationId="{A1D2E2F7-4008-C746-AE37-D33791BAF7EA}"/>
          </ac:spMkLst>
        </pc:spChg>
        <pc:spChg chg="del">
          <ac:chgData name="Uwe H Kaufmann" userId="ac1c7a13501c5371" providerId="LiveId" clId="{7B7ECE72-8622-46EB-AF7B-EF1C24AA7F8D}" dt="2024-01-20T03:11:45.779" v="45" actId="478"/>
          <ac:spMkLst>
            <pc:docMk/>
            <pc:sldMk cId="2537087294" sldId="334"/>
            <ac:spMk id="6" creationId="{00000000-0000-0000-0000-000000000000}"/>
          </ac:spMkLst>
        </pc:spChg>
        <pc:spChg chg="del">
          <ac:chgData name="Uwe H Kaufmann" userId="ac1c7a13501c5371" providerId="LiveId" clId="{7B7ECE72-8622-46EB-AF7B-EF1C24AA7F8D}" dt="2024-01-20T03:11:42.519" v="44" actId="478"/>
          <ac:spMkLst>
            <pc:docMk/>
            <pc:sldMk cId="2537087294" sldId="334"/>
            <ac:spMk id="7" creationId="{00000000-0000-0000-0000-000000000000}"/>
          </ac:spMkLst>
        </pc:spChg>
        <pc:spChg chg="del">
          <ac:chgData name="Uwe H Kaufmann" userId="ac1c7a13501c5371" providerId="LiveId" clId="{7B7ECE72-8622-46EB-AF7B-EF1C24AA7F8D}" dt="2024-01-20T03:11:42.519" v="44" actId="478"/>
          <ac:spMkLst>
            <pc:docMk/>
            <pc:sldMk cId="2537087294" sldId="334"/>
            <ac:spMk id="9" creationId="{00000000-0000-0000-0000-000000000000}"/>
          </ac:spMkLst>
        </pc:spChg>
      </pc:sldChg>
      <pc:sldChg chg="addSp delSp modSp mod modClrScheme chgLayout">
        <pc:chgData name="Uwe H Kaufmann" userId="ac1c7a13501c5371" providerId="LiveId" clId="{7B7ECE72-8622-46EB-AF7B-EF1C24AA7F8D}" dt="2024-01-20T04:23:33.353" v="846" actId="20577"/>
        <pc:sldMkLst>
          <pc:docMk/>
          <pc:sldMk cId="2644237604" sldId="335"/>
        </pc:sldMkLst>
        <pc:spChg chg="add del mod ord">
          <ac:chgData name="Uwe H Kaufmann" userId="ac1c7a13501c5371" providerId="LiveId" clId="{7B7ECE72-8622-46EB-AF7B-EF1C24AA7F8D}" dt="2024-01-20T03:12:27.397" v="53" actId="478"/>
          <ac:spMkLst>
            <pc:docMk/>
            <pc:sldMk cId="2644237604" sldId="335"/>
            <ac:spMk id="2" creationId="{2556208A-7541-9A1B-9573-2DA1D9D9FBD8}"/>
          </ac:spMkLst>
        </pc:spChg>
        <pc:spChg chg="add del mod ord">
          <ac:chgData name="Uwe H Kaufmann" userId="ac1c7a13501c5371" providerId="LiveId" clId="{7B7ECE72-8622-46EB-AF7B-EF1C24AA7F8D}" dt="2024-01-20T03:12:29.709" v="54" actId="478"/>
          <ac:spMkLst>
            <pc:docMk/>
            <pc:sldMk cId="2644237604" sldId="335"/>
            <ac:spMk id="3" creationId="{719A157C-B565-2E2D-B3A3-02EA77DE6EF4}"/>
          </ac:spMkLst>
        </pc:spChg>
        <pc:spChg chg="mod ord">
          <ac:chgData name="Uwe H Kaufmann" userId="ac1c7a13501c5371" providerId="LiveId" clId="{7B7ECE72-8622-46EB-AF7B-EF1C24AA7F8D}" dt="2024-01-20T04:23:33.353" v="846" actId="20577"/>
          <ac:spMkLst>
            <pc:docMk/>
            <pc:sldMk cId="2644237604" sldId="335"/>
            <ac:spMk id="11" creationId="{00000000-0000-0000-0000-000000000000}"/>
          </ac:spMkLst>
        </pc:spChg>
      </pc:sldChg>
      <pc:sldChg chg="addSp delSp modSp mod modClrScheme chgLayout">
        <pc:chgData name="Uwe H Kaufmann" userId="ac1c7a13501c5371" providerId="LiveId" clId="{7B7ECE72-8622-46EB-AF7B-EF1C24AA7F8D}" dt="2024-01-20T04:30:47.084" v="922" actId="478"/>
        <pc:sldMkLst>
          <pc:docMk/>
          <pc:sldMk cId="192990387" sldId="339"/>
        </pc:sldMkLst>
        <pc:spChg chg="add del mod ord">
          <ac:chgData name="Uwe H Kaufmann" userId="ac1c7a13501c5371" providerId="LiveId" clId="{7B7ECE72-8622-46EB-AF7B-EF1C24AA7F8D}" dt="2024-01-20T03:43:33.465" v="357" actId="700"/>
          <ac:spMkLst>
            <pc:docMk/>
            <pc:sldMk cId="192990387" sldId="339"/>
            <ac:spMk id="2" creationId="{3C8B1835-FF64-F209-3CBB-A34A4F19D239}"/>
          </ac:spMkLst>
        </pc:spChg>
        <pc:spChg chg="add mod ord">
          <ac:chgData name="Uwe H Kaufmann" userId="ac1c7a13501c5371" providerId="LiveId" clId="{7B7ECE72-8622-46EB-AF7B-EF1C24AA7F8D}" dt="2024-01-20T03:43:33.465" v="357" actId="700"/>
          <ac:spMkLst>
            <pc:docMk/>
            <pc:sldMk cId="192990387" sldId="339"/>
            <ac:spMk id="3" creationId="{04DC7B3A-2DAF-99CD-6019-9FC818A2D81B}"/>
          </ac:spMkLst>
        </pc:spChg>
        <pc:spChg chg="del">
          <ac:chgData name="Uwe H Kaufmann" userId="ac1c7a13501c5371" providerId="LiveId" clId="{7B7ECE72-8622-46EB-AF7B-EF1C24AA7F8D}" dt="2024-01-20T03:43:27.718" v="356" actId="478"/>
          <ac:spMkLst>
            <pc:docMk/>
            <pc:sldMk cId="192990387" sldId="339"/>
            <ac:spMk id="4" creationId="{00000000-0000-0000-0000-000000000000}"/>
          </ac:spMkLst>
        </pc:spChg>
        <pc:spChg chg="add del mod ord">
          <ac:chgData name="Uwe H Kaufmann" userId="ac1c7a13501c5371" providerId="LiveId" clId="{7B7ECE72-8622-46EB-AF7B-EF1C24AA7F8D}" dt="2024-01-20T03:41:51.188" v="345" actId="478"/>
          <ac:spMkLst>
            <pc:docMk/>
            <pc:sldMk cId="192990387" sldId="339"/>
            <ac:spMk id="5" creationId="{115AA4F2-2C4F-F4A6-E733-F4724E68859B}"/>
          </ac:spMkLst>
        </pc:spChg>
        <pc:spChg chg="add del mod">
          <ac:chgData name="Uwe H Kaufmann" userId="ac1c7a13501c5371" providerId="LiveId" clId="{7B7ECE72-8622-46EB-AF7B-EF1C24AA7F8D}" dt="2024-01-20T03:43:07.440" v="353" actId="478"/>
          <ac:spMkLst>
            <pc:docMk/>
            <pc:sldMk cId="192990387" sldId="339"/>
            <ac:spMk id="7" creationId="{9107979F-68D9-D36B-5FD5-9BE2F0613D50}"/>
          </ac:spMkLst>
        </pc:spChg>
        <pc:spChg chg="add del mod">
          <ac:chgData name="Uwe H Kaufmann" userId="ac1c7a13501c5371" providerId="LiveId" clId="{7B7ECE72-8622-46EB-AF7B-EF1C24AA7F8D}" dt="2024-01-20T03:43:16.988" v="355" actId="478"/>
          <ac:spMkLst>
            <pc:docMk/>
            <pc:sldMk cId="192990387" sldId="339"/>
            <ac:spMk id="9" creationId="{3A9F5703-79AD-8FB3-0A13-CE6854B60D3B}"/>
          </ac:spMkLst>
        </pc:spChg>
        <pc:spChg chg="add del mod ord">
          <ac:chgData name="Uwe H Kaufmann" userId="ac1c7a13501c5371" providerId="LiveId" clId="{7B7ECE72-8622-46EB-AF7B-EF1C24AA7F8D}" dt="2024-01-20T04:30:47.084" v="922" actId="478"/>
          <ac:spMkLst>
            <pc:docMk/>
            <pc:sldMk cId="192990387" sldId="339"/>
            <ac:spMk id="10" creationId="{009ED147-EA33-FA2A-F9FC-B320138A9754}"/>
          </ac:spMkLst>
        </pc:spChg>
        <pc:spChg chg="add del mod">
          <ac:chgData name="Uwe H Kaufmann" userId="ac1c7a13501c5371" providerId="LiveId" clId="{7B7ECE72-8622-46EB-AF7B-EF1C24AA7F8D}" dt="2024-01-20T03:42:45.908" v="349" actId="478"/>
          <ac:spMkLst>
            <pc:docMk/>
            <pc:sldMk cId="192990387" sldId="339"/>
            <ac:spMk id="12" creationId="{00000000-0000-0000-0000-000000000000}"/>
          </ac:spMkLst>
        </pc:spChg>
      </pc:sldChg>
      <pc:sldChg chg="addSp delSp modSp mod modClrScheme delAnim chgLayout">
        <pc:chgData name="Uwe H Kaufmann" userId="ac1c7a13501c5371" providerId="LiveId" clId="{7B7ECE72-8622-46EB-AF7B-EF1C24AA7F8D}" dt="2024-01-20T03:45:12.340" v="378" actId="1076"/>
        <pc:sldMkLst>
          <pc:docMk/>
          <pc:sldMk cId="339590488" sldId="340"/>
        </pc:sldMkLst>
        <pc:spChg chg="del">
          <ac:chgData name="Uwe H Kaufmann" userId="ac1c7a13501c5371" providerId="LiveId" clId="{7B7ECE72-8622-46EB-AF7B-EF1C24AA7F8D}" dt="2024-01-20T03:44:53.527" v="374" actId="478"/>
          <ac:spMkLst>
            <pc:docMk/>
            <pc:sldMk cId="339590488" sldId="340"/>
            <ac:spMk id="2" creationId="{00000000-0000-0000-0000-000000000000}"/>
          </ac:spMkLst>
        </pc:spChg>
        <pc:spChg chg="del">
          <ac:chgData name="Uwe H Kaufmann" userId="ac1c7a13501c5371" providerId="LiveId" clId="{7B7ECE72-8622-46EB-AF7B-EF1C24AA7F8D}" dt="2024-01-20T03:44:16.910" v="360" actId="478"/>
          <ac:spMkLst>
            <pc:docMk/>
            <pc:sldMk cId="339590488" sldId="340"/>
            <ac:spMk id="4" creationId="{00000000-0000-0000-0000-000000000000}"/>
          </ac:spMkLst>
        </pc:spChg>
        <pc:spChg chg="add mod ord">
          <ac:chgData name="Uwe H Kaufmann" userId="ac1c7a13501c5371" providerId="LiveId" clId="{7B7ECE72-8622-46EB-AF7B-EF1C24AA7F8D}" dt="2024-01-20T03:43:58.925" v="359" actId="20577"/>
          <ac:spMkLst>
            <pc:docMk/>
            <pc:sldMk cId="339590488" sldId="340"/>
            <ac:spMk id="5" creationId="{F996FDFE-2196-63C6-F98F-C2295F1714BC}"/>
          </ac:spMkLst>
        </pc:spChg>
        <pc:spChg chg="add mod ord">
          <ac:chgData name="Uwe H Kaufmann" userId="ac1c7a13501c5371" providerId="LiveId" clId="{7B7ECE72-8622-46EB-AF7B-EF1C24AA7F8D}" dt="2024-01-20T03:45:02.720" v="376" actId="14100"/>
          <ac:spMkLst>
            <pc:docMk/>
            <pc:sldMk cId="339590488" sldId="340"/>
            <ac:spMk id="6" creationId="{8420B4F3-3DBB-3591-1174-3048DE21C8BE}"/>
          </ac:spMkLst>
        </pc:spChg>
        <pc:spChg chg="add del mod ord">
          <ac:chgData name="Uwe H Kaufmann" userId="ac1c7a13501c5371" providerId="LiveId" clId="{7B7ECE72-8622-46EB-AF7B-EF1C24AA7F8D}" dt="2024-01-20T03:45:08.729" v="377" actId="478"/>
          <ac:spMkLst>
            <pc:docMk/>
            <pc:sldMk cId="339590488" sldId="340"/>
            <ac:spMk id="7" creationId="{A8A06750-E65A-95B1-97D1-CD043DAAD419}"/>
          </ac:spMkLst>
        </pc:spChg>
        <pc:picChg chg="mod">
          <ac:chgData name="Uwe H Kaufmann" userId="ac1c7a13501c5371" providerId="LiveId" clId="{7B7ECE72-8622-46EB-AF7B-EF1C24AA7F8D}" dt="2024-01-20T03:45:12.340" v="378" actId="1076"/>
          <ac:picMkLst>
            <pc:docMk/>
            <pc:sldMk cId="339590488" sldId="340"/>
            <ac:picMk id="3" creationId="{00000000-0000-0000-0000-000000000000}"/>
          </ac:picMkLst>
        </pc:picChg>
      </pc:sldChg>
      <pc:sldChg chg="addSp delSp modSp mod modClrScheme chgLayout">
        <pc:chgData name="Uwe H Kaufmann" userId="ac1c7a13501c5371" providerId="LiveId" clId="{7B7ECE72-8622-46EB-AF7B-EF1C24AA7F8D}" dt="2024-01-20T07:23:21.994" v="995" actId="113"/>
        <pc:sldMkLst>
          <pc:docMk/>
          <pc:sldMk cId="870211792" sldId="341"/>
        </pc:sldMkLst>
        <pc:spChg chg="del">
          <ac:chgData name="Uwe H Kaufmann" userId="ac1c7a13501c5371" providerId="LiveId" clId="{7B7ECE72-8622-46EB-AF7B-EF1C24AA7F8D}" dt="2024-01-20T03:47:51.459" v="394" actId="478"/>
          <ac:spMkLst>
            <pc:docMk/>
            <pc:sldMk cId="870211792" sldId="341"/>
            <ac:spMk id="3" creationId="{00000000-0000-0000-0000-000000000000}"/>
          </ac:spMkLst>
        </pc:spChg>
        <pc:spChg chg="del">
          <ac:chgData name="Uwe H Kaufmann" userId="ac1c7a13501c5371" providerId="LiveId" clId="{7B7ECE72-8622-46EB-AF7B-EF1C24AA7F8D}" dt="2024-01-20T04:32:40.829" v="923" actId="478"/>
          <ac:spMkLst>
            <pc:docMk/>
            <pc:sldMk cId="870211792" sldId="341"/>
            <ac:spMk id="4" creationId="{00000000-0000-0000-0000-000000000000}"/>
          </ac:spMkLst>
        </pc:spChg>
        <pc:spChg chg="add mod ord">
          <ac:chgData name="Uwe H Kaufmann" userId="ac1c7a13501c5371" providerId="LiveId" clId="{7B7ECE72-8622-46EB-AF7B-EF1C24AA7F8D}" dt="2024-01-20T04:38:10.546" v="951" actId="20577"/>
          <ac:spMkLst>
            <pc:docMk/>
            <pc:sldMk cId="870211792" sldId="341"/>
            <ac:spMk id="5" creationId="{34A953DA-FC4F-4687-8847-06DEE663B10E}"/>
          </ac:spMkLst>
        </pc:spChg>
        <pc:spChg chg="add mod ord">
          <ac:chgData name="Uwe H Kaufmann" userId="ac1c7a13501c5371" providerId="LiveId" clId="{7B7ECE72-8622-46EB-AF7B-EF1C24AA7F8D}" dt="2024-01-20T07:23:21.994" v="995" actId="113"/>
          <ac:spMkLst>
            <pc:docMk/>
            <pc:sldMk cId="870211792" sldId="341"/>
            <ac:spMk id="6" creationId="{A008B82F-5ED9-DD56-C1FE-1A2B0B6AD456}"/>
          </ac:spMkLst>
        </pc:spChg>
        <pc:spChg chg="add del mod ord">
          <ac:chgData name="Uwe H Kaufmann" userId="ac1c7a13501c5371" providerId="LiveId" clId="{7B7ECE72-8622-46EB-AF7B-EF1C24AA7F8D}" dt="2024-01-20T03:47:37.901" v="391" actId="478"/>
          <ac:spMkLst>
            <pc:docMk/>
            <pc:sldMk cId="870211792" sldId="341"/>
            <ac:spMk id="7" creationId="{279C7195-9638-FD4C-BCF6-4279F8478A78}"/>
          </ac:spMkLst>
        </pc:spChg>
        <pc:picChg chg="add del">
          <ac:chgData name="Uwe H Kaufmann" userId="ac1c7a13501c5371" providerId="LiveId" clId="{7B7ECE72-8622-46EB-AF7B-EF1C24AA7F8D}" dt="2024-01-20T07:22:55.385" v="989" actId="478"/>
          <ac:picMkLst>
            <pc:docMk/>
            <pc:sldMk cId="870211792" sldId="341"/>
            <ac:picMk id="9" creationId="{CEEA70BC-EA75-A1AC-8551-84034B2FF56A}"/>
          </ac:picMkLst>
        </pc:picChg>
      </pc:sldChg>
      <pc:sldChg chg="addSp delSp modSp mod modClrScheme delAnim chgLayout">
        <pc:chgData name="Uwe H Kaufmann" userId="ac1c7a13501c5371" providerId="LiveId" clId="{7B7ECE72-8622-46EB-AF7B-EF1C24AA7F8D}" dt="2024-01-20T07:59:02.218" v="1033" actId="166"/>
        <pc:sldMkLst>
          <pc:docMk/>
          <pc:sldMk cId="1628286963" sldId="342"/>
        </pc:sldMkLst>
        <pc:spChg chg="add mod ord">
          <ac:chgData name="Uwe H Kaufmann" userId="ac1c7a13501c5371" providerId="LiveId" clId="{7B7ECE72-8622-46EB-AF7B-EF1C24AA7F8D}" dt="2024-01-20T03:48:37.119" v="405" actId="20577"/>
          <ac:spMkLst>
            <pc:docMk/>
            <pc:sldMk cId="1628286963" sldId="342"/>
            <ac:spMk id="2" creationId="{7D4402EA-D7B5-A1CA-4C54-8580888E366C}"/>
          </ac:spMkLst>
        </pc:spChg>
        <pc:spChg chg="del">
          <ac:chgData name="Uwe H Kaufmann" userId="ac1c7a13501c5371" providerId="LiveId" clId="{7B7ECE72-8622-46EB-AF7B-EF1C24AA7F8D}" dt="2024-01-20T03:48:31.148" v="403" actId="478"/>
          <ac:spMkLst>
            <pc:docMk/>
            <pc:sldMk cId="1628286963" sldId="342"/>
            <ac:spMk id="4" creationId="{00000000-0000-0000-0000-000000000000}"/>
          </ac:spMkLst>
        </pc:spChg>
        <pc:spChg chg="del">
          <ac:chgData name="Uwe H Kaufmann" userId="ac1c7a13501c5371" providerId="LiveId" clId="{7B7ECE72-8622-46EB-AF7B-EF1C24AA7F8D}" dt="2024-01-20T03:49:04.727" v="408" actId="478"/>
          <ac:spMkLst>
            <pc:docMk/>
            <pc:sldMk cId="1628286963" sldId="342"/>
            <ac:spMk id="5" creationId="{00000000-0000-0000-0000-000000000000}"/>
          </ac:spMkLst>
        </pc:spChg>
        <pc:spChg chg="add mod ord">
          <ac:chgData name="Uwe H Kaufmann" userId="ac1c7a13501c5371" providerId="LiveId" clId="{7B7ECE72-8622-46EB-AF7B-EF1C24AA7F8D}" dt="2024-01-20T07:59:02.218" v="1033" actId="166"/>
          <ac:spMkLst>
            <pc:docMk/>
            <pc:sldMk cId="1628286963" sldId="342"/>
            <ac:spMk id="7" creationId="{476F3B5B-22E8-F5B6-2894-B2F1F7B27899}"/>
          </ac:spMkLst>
        </pc:spChg>
        <pc:spChg chg="add del mod ord">
          <ac:chgData name="Uwe H Kaufmann" userId="ac1c7a13501c5371" providerId="LiveId" clId="{7B7ECE72-8622-46EB-AF7B-EF1C24AA7F8D}" dt="2024-01-20T03:48:52.587" v="406" actId="478"/>
          <ac:spMkLst>
            <pc:docMk/>
            <pc:sldMk cId="1628286963" sldId="342"/>
            <ac:spMk id="8" creationId="{A83E6A8B-A137-6F1E-1679-6097E46238FF}"/>
          </ac:spMkLst>
        </pc:spChg>
        <pc:picChg chg="mod">
          <ac:chgData name="Uwe H Kaufmann" userId="ac1c7a13501c5371" providerId="LiveId" clId="{7B7ECE72-8622-46EB-AF7B-EF1C24AA7F8D}" dt="2024-01-20T07:56:29.401" v="1002" actId="14100"/>
          <ac:picMkLst>
            <pc:docMk/>
            <pc:sldMk cId="1628286963" sldId="342"/>
            <ac:picMk id="3" creationId="{00000000-0000-0000-0000-000000000000}"/>
          </ac:picMkLst>
        </pc:picChg>
        <pc:cxnChg chg="mod">
          <ac:chgData name="Uwe H Kaufmann" userId="ac1c7a13501c5371" providerId="LiveId" clId="{7B7ECE72-8622-46EB-AF7B-EF1C24AA7F8D}" dt="2024-01-20T03:49:27.387" v="411" actId="1076"/>
          <ac:cxnSpMkLst>
            <pc:docMk/>
            <pc:sldMk cId="1628286963" sldId="342"/>
            <ac:cxnSpMk id="6" creationId="{E0B98557-7C46-40D7-8C68-E5FB41A8364E}"/>
          </ac:cxnSpMkLst>
        </pc:cxnChg>
      </pc:sldChg>
      <pc:sldChg chg="addSp delSp modSp mod modClrScheme chgLayout">
        <pc:chgData name="Uwe H Kaufmann" userId="ac1c7a13501c5371" providerId="LiveId" clId="{7B7ECE72-8622-46EB-AF7B-EF1C24AA7F8D}" dt="2024-01-20T03:50:27.200" v="420" actId="552"/>
        <pc:sldMkLst>
          <pc:docMk/>
          <pc:sldMk cId="3529985591" sldId="343"/>
        </pc:sldMkLst>
        <pc:spChg chg="add mod ord">
          <ac:chgData name="Uwe H Kaufmann" userId="ac1c7a13501c5371" providerId="LiveId" clId="{7B7ECE72-8622-46EB-AF7B-EF1C24AA7F8D}" dt="2024-01-20T03:50:27.200" v="420" actId="552"/>
          <ac:spMkLst>
            <pc:docMk/>
            <pc:sldMk cId="3529985591" sldId="343"/>
            <ac:spMk id="3" creationId="{1343B455-36F3-E509-6492-6C52E0881254}"/>
          </ac:spMkLst>
        </pc:spChg>
        <pc:spChg chg="del">
          <ac:chgData name="Uwe H Kaufmann" userId="ac1c7a13501c5371" providerId="LiveId" clId="{7B7ECE72-8622-46EB-AF7B-EF1C24AA7F8D}" dt="2024-01-20T03:50:17.882" v="416" actId="478"/>
          <ac:spMkLst>
            <pc:docMk/>
            <pc:sldMk cId="3529985591" sldId="343"/>
            <ac:spMk id="4" creationId="{00000000-0000-0000-0000-000000000000}"/>
          </ac:spMkLst>
        </pc:spChg>
        <pc:spChg chg="add del mod ord">
          <ac:chgData name="Uwe H Kaufmann" userId="ac1c7a13501c5371" providerId="LiveId" clId="{7B7ECE72-8622-46EB-AF7B-EF1C24AA7F8D}" dt="2024-01-20T03:50:24.851" v="419" actId="478"/>
          <ac:spMkLst>
            <pc:docMk/>
            <pc:sldMk cId="3529985591" sldId="343"/>
            <ac:spMk id="5" creationId="{1E0D942F-88B5-A60F-6CF3-2E0936F79619}"/>
          </ac:spMkLst>
        </pc:spChg>
        <pc:spChg chg="add del mod ord">
          <ac:chgData name="Uwe H Kaufmann" userId="ac1c7a13501c5371" providerId="LiveId" clId="{7B7ECE72-8622-46EB-AF7B-EF1C24AA7F8D}" dt="2024-01-20T03:50:24.851" v="419" actId="478"/>
          <ac:spMkLst>
            <pc:docMk/>
            <pc:sldMk cId="3529985591" sldId="343"/>
            <ac:spMk id="6" creationId="{AF001F97-58A1-6B53-1FCE-F28B89F8CAE9}"/>
          </ac:spMkLst>
        </pc:spChg>
        <pc:picChg chg="mod">
          <ac:chgData name="Uwe H Kaufmann" userId="ac1c7a13501c5371" providerId="LiveId" clId="{7B7ECE72-8622-46EB-AF7B-EF1C24AA7F8D}" dt="2024-01-20T03:50:27.200" v="420" actId="552"/>
          <ac:picMkLst>
            <pc:docMk/>
            <pc:sldMk cId="3529985591" sldId="343"/>
            <ac:picMk id="2" creationId="{00000000-0000-0000-0000-000000000000}"/>
          </ac:picMkLst>
        </pc:picChg>
      </pc:sldChg>
      <pc:sldChg chg="addSp delSp modSp mod modClrScheme delAnim chgLayout">
        <pc:chgData name="Uwe H Kaufmann" userId="ac1c7a13501c5371" providerId="LiveId" clId="{7B7ECE72-8622-46EB-AF7B-EF1C24AA7F8D}" dt="2024-01-20T08:04:52.570" v="1059" actId="20577"/>
        <pc:sldMkLst>
          <pc:docMk/>
          <pc:sldMk cId="47368685" sldId="344"/>
        </pc:sldMkLst>
        <pc:spChg chg="del mod">
          <ac:chgData name="Uwe H Kaufmann" userId="ac1c7a13501c5371" providerId="LiveId" clId="{7B7ECE72-8622-46EB-AF7B-EF1C24AA7F8D}" dt="2024-01-20T03:52:06.692" v="450" actId="478"/>
          <ac:spMkLst>
            <pc:docMk/>
            <pc:sldMk cId="47368685" sldId="344"/>
            <ac:spMk id="2" creationId="{00000000-0000-0000-0000-000000000000}"/>
          </ac:spMkLst>
        </pc:spChg>
        <pc:spChg chg="mod">
          <ac:chgData name="Uwe H Kaufmann" userId="ac1c7a13501c5371" providerId="LiveId" clId="{7B7ECE72-8622-46EB-AF7B-EF1C24AA7F8D}" dt="2024-01-20T03:53:11.842" v="472" actId="122"/>
          <ac:spMkLst>
            <pc:docMk/>
            <pc:sldMk cId="47368685" sldId="344"/>
            <ac:spMk id="3" creationId="{00000000-0000-0000-0000-000000000000}"/>
          </ac:spMkLst>
        </pc:spChg>
        <pc:spChg chg="del">
          <ac:chgData name="Uwe H Kaufmann" userId="ac1c7a13501c5371" providerId="LiveId" clId="{7B7ECE72-8622-46EB-AF7B-EF1C24AA7F8D}" dt="2024-01-20T03:50:48.392" v="422" actId="478"/>
          <ac:spMkLst>
            <pc:docMk/>
            <pc:sldMk cId="47368685" sldId="344"/>
            <ac:spMk id="4" creationId="{00000000-0000-0000-0000-000000000000}"/>
          </ac:spMkLst>
        </pc:spChg>
        <pc:spChg chg="add mod ord">
          <ac:chgData name="Uwe H Kaufmann" userId="ac1c7a13501c5371" providerId="LiveId" clId="{7B7ECE72-8622-46EB-AF7B-EF1C24AA7F8D}" dt="2024-01-20T03:50:51.738" v="424" actId="20577"/>
          <ac:spMkLst>
            <pc:docMk/>
            <pc:sldMk cId="47368685" sldId="344"/>
            <ac:spMk id="5" creationId="{B2319E81-E32E-493A-0EE6-2B59F4E0F1A5}"/>
          </ac:spMkLst>
        </pc:spChg>
        <pc:spChg chg="add mod ord">
          <ac:chgData name="Uwe H Kaufmann" userId="ac1c7a13501c5371" providerId="LiveId" clId="{7B7ECE72-8622-46EB-AF7B-EF1C24AA7F8D}" dt="2024-01-20T08:04:52.570" v="1059" actId="20577"/>
          <ac:spMkLst>
            <pc:docMk/>
            <pc:sldMk cId="47368685" sldId="344"/>
            <ac:spMk id="8" creationId="{F1328187-21FE-6643-D99C-3A1EEEF51D56}"/>
          </ac:spMkLst>
        </pc:spChg>
        <pc:spChg chg="add del mod ord">
          <ac:chgData name="Uwe H Kaufmann" userId="ac1c7a13501c5371" providerId="LiveId" clId="{7B7ECE72-8622-46EB-AF7B-EF1C24AA7F8D}" dt="2024-01-20T03:51:57.248" v="448" actId="478"/>
          <ac:spMkLst>
            <pc:docMk/>
            <pc:sldMk cId="47368685" sldId="344"/>
            <ac:spMk id="9" creationId="{D0817457-E4E9-4449-688F-EFBF1ED76A2E}"/>
          </ac:spMkLst>
        </pc:spChg>
        <pc:picChg chg="mod">
          <ac:chgData name="Uwe H Kaufmann" userId="ac1c7a13501c5371" providerId="LiveId" clId="{7B7ECE72-8622-46EB-AF7B-EF1C24AA7F8D}" dt="2024-01-20T03:52:00.890" v="449" actId="1076"/>
          <ac:picMkLst>
            <pc:docMk/>
            <pc:sldMk cId="47368685" sldId="344"/>
            <ac:picMk id="6" creationId="{00000000-0000-0000-0000-000000000000}"/>
          </ac:picMkLst>
        </pc:picChg>
        <pc:cxnChg chg="del mod">
          <ac:chgData name="Uwe H Kaufmann" userId="ac1c7a13501c5371" providerId="LiveId" clId="{7B7ECE72-8622-46EB-AF7B-EF1C24AA7F8D}" dt="2024-01-20T08:04:47.540" v="1057" actId="478"/>
          <ac:cxnSpMkLst>
            <pc:docMk/>
            <pc:sldMk cId="47368685" sldId="344"/>
            <ac:cxnSpMk id="7" creationId="{B84EFBEA-A67C-4A22-874C-F7A7E1332B95}"/>
          </ac:cxnSpMkLst>
        </pc:cxnChg>
      </pc:sldChg>
      <pc:sldChg chg="addSp delSp modSp mod modClrScheme chgLayout">
        <pc:chgData name="Uwe H Kaufmann" userId="ac1c7a13501c5371" providerId="LiveId" clId="{7B7ECE72-8622-46EB-AF7B-EF1C24AA7F8D}" dt="2024-01-21T09:47:10.471" v="1285" actId="108"/>
        <pc:sldMkLst>
          <pc:docMk/>
          <pc:sldMk cId="4215695380" sldId="345"/>
        </pc:sldMkLst>
        <pc:spChg chg="mod">
          <ac:chgData name="Uwe H Kaufmann" userId="ac1c7a13501c5371" providerId="LiveId" clId="{7B7ECE72-8622-46EB-AF7B-EF1C24AA7F8D}" dt="2024-01-21T09:47:10.471" v="1285" actId="108"/>
          <ac:spMkLst>
            <pc:docMk/>
            <pc:sldMk cId="4215695380" sldId="345"/>
            <ac:spMk id="3" creationId="{00000000-0000-0000-0000-000000000000}"/>
          </ac:spMkLst>
        </pc:spChg>
        <pc:spChg chg="del">
          <ac:chgData name="Uwe H Kaufmann" userId="ac1c7a13501c5371" providerId="LiveId" clId="{7B7ECE72-8622-46EB-AF7B-EF1C24AA7F8D}" dt="2024-01-20T03:53:44.510" v="474" actId="478"/>
          <ac:spMkLst>
            <pc:docMk/>
            <pc:sldMk cId="4215695380" sldId="345"/>
            <ac:spMk id="4" creationId="{00000000-0000-0000-0000-000000000000}"/>
          </ac:spMkLst>
        </pc:spChg>
        <pc:spChg chg="del">
          <ac:chgData name="Uwe H Kaufmann" userId="ac1c7a13501c5371" providerId="LiveId" clId="{7B7ECE72-8622-46EB-AF7B-EF1C24AA7F8D}" dt="2024-01-20T03:54:03.015" v="477" actId="478"/>
          <ac:spMkLst>
            <pc:docMk/>
            <pc:sldMk cId="4215695380" sldId="345"/>
            <ac:spMk id="5" creationId="{00000000-0000-0000-0000-000000000000}"/>
          </ac:spMkLst>
        </pc:spChg>
        <pc:spChg chg="add mod ord">
          <ac:chgData name="Uwe H Kaufmann" userId="ac1c7a13501c5371" providerId="LiveId" clId="{7B7ECE72-8622-46EB-AF7B-EF1C24AA7F8D}" dt="2024-01-20T03:53:47.819" v="476" actId="20577"/>
          <ac:spMkLst>
            <pc:docMk/>
            <pc:sldMk cId="4215695380" sldId="345"/>
            <ac:spMk id="6" creationId="{201E8D67-31D3-C4C1-05FF-77F8DBC6E3A9}"/>
          </ac:spMkLst>
        </pc:spChg>
        <pc:spChg chg="add mod ord">
          <ac:chgData name="Uwe H Kaufmann" userId="ac1c7a13501c5371" providerId="LiveId" clId="{7B7ECE72-8622-46EB-AF7B-EF1C24AA7F8D}" dt="2024-01-21T09:41:09.035" v="1176" actId="14100"/>
          <ac:spMkLst>
            <pc:docMk/>
            <pc:sldMk cId="4215695380" sldId="345"/>
            <ac:spMk id="7" creationId="{92956F53-A1CE-16DA-78F4-4690801936E7}"/>
          </ac:spMkLst>
        </pc:spChg>
        <pc:spChg chg="add del mod ord">
          <ac:chgData name="Uwe H Kaufmann" userId="ac1c7a13501c5371" providerId="LiveId" clId="{7B7ECE72-8622-46EB-AF7B-EF1C24AA7F8D}" dt="2024-01-20T03:54:04.582" v="478" actId="478"/>
          <ac:spMkLst>
            <pc:docMk/>
            <pc:sldMk cId="4215695380" sldId="345"/>
            <ac:spMk id="8" creationId="{195457FC-7C37-9E8A-69CE-3485BD43DCB5}"/>
          </ac:spMkLst>
        </pc:spChg>
        <pc:picChg chg="mod">
          <ac:chgData name="Uwe H Kaufmann" userId="ac1c7a13501c5371" providerId="LiveId" clId="{7B7ECE72-8622-46EB-AF7B-EF1C24AA7F8D}" dt="2024-01-21T09:45:25.925" v="1182" actId="1076"/>
          <ac:picMkLst>
            <pc:docMk/>
            <pc:sldMk cId="4215695380" sldId="345"/>
            <ac:picMk id="2" creationId="{00000000-0000-0000-0000-000000000000}"/>
          </ac:picMkLst>
        </pc:picChg>
        <pc:cxnChg chg="mod">
          <ac:chgData name="Uwe H Kaufmann" userId="ac1c7a13501c5371" providerId="LiveId" clId="{7B7ECE72-8622-46EB-AF7B-EF1C24AA7F8D}" dt="2024-01-21T09:46:06.470" v="1234" actId="1038"/>
          <ac:cxnSpMkLst>
            <pc:docMk/>
            <pc:sldMk cId="4215695380" sldId="345"/>
            <ac:cxnSpMk id="9" creationId="{B7D54F45-6534-4B5C-BEB0-D5127C53457C}"/>
          </ac:cxnSpMkLst>
        </pc:cxnChg>
        <pc:cxnChg chg="mod">
          <ac:chgData name="Uwe H Kaufmann" userId="ac1c7a13501c5371" providerId="LiveId" clId="{7B7ECE72-8622-46EB-AF7B-EF1C24AA7F8D}" dt="2024-01-21T09:46:11.956" v="1252" actId="1038"/>
          <ac:cxnSpMkLst>
            <pc:docMk/>
            <pc:sldMk cId="4215695380" sldId="345"/>
            <ac:cxnSpMk id="10" creationId="{19E1F6C8-458B-4C13-948D-7E1CBCD1492A}"/>
          </ac:cxnSpMkLst>
        </pc:cxnChg>
        <pc:cxnChg chg="mod">
          <ac:chgData name="Uwe H Kaufmann" userId="ac1c7a13501c5371" providerId="LiveId" clId="{7B7ECE72-8622-46EB-AF7B-EF1C24AA7F8D}" dt="2024-01-21T09:46:17.524" v="1267" actId="1035"/>
          <ac:cxnSpMkLst>
            <pc:docMk/>
            <pc:sldMk cId="4215695380" sldId="345"/>
            <ac:cxnSpMk id="11" creationId="{D5EF616D-E5CA-442B-B32C-0BE119811E62}"/>
          </ac:cxnSpMkLst>
        </pc:cxnChg>
      </pc:sldChg>
      <pc:sldChg chg="addSp delSp modSp mod modClrScheme chgLayout">
        <pc:chgData name="Uwe H Kaufmann" userId="ac1c7a13501c5371" providerId="LiveId" clId="{7B7ECE72-8622-46EB-AF7B-EF1C24AA7F8D}" dt="2024-01-21T09:56:03.128" v="1293" actId="113"/>
        <pc:sldMkLst>
          <pc:docMk/>
          <pc:sldMk cId="3547370565" sldId="346"/>
        </pc:sldMkLst>
        <pc:spChg chg="mod">
          <ac:chgData name="Uwe H Kaufmann" userId="ac1c7a13501c5371" providerId="LiveId" clId="{7B7ECE72-8622-46EB-AF7B-EF1C24AA7F8D}" dt="2024-01-20T03:55:41.780" v="539" actId="122"/>
          <ac:spMkLst>
            <pc:docMk/>
            <pc:sldMk cId="3547370565" sldId="346"/>
            <ac:spMk id="2" creationId="{00000000-0000-0000-0000-000000000000}"/>
          </ac:spMkLst>
        </pc:spChg>
        <pc:spChg chg="add mod ord">
          <ac:chgData name="Uwe H Kaufmann" userId="ac1c7a13501c5371" providerId="LiveId" clId="{7B7ECE72-8622-46EB-AF7B-EF1C24AA7F8D}" dt="2024-01-21T09:53:18.737" v="1287" actId="6264"/>
          <ac:spMkLst>
            <pc:docMk/>
            <pc:sldMk cId="3547370565" sldId="346"/>
            <ac:spMk id="3" creationId="{B3EB7213-0984-9C00-4AB8-2E93FBDE13A6}"/>
          </ac:spMkLst>
        </pc:spChg>
        <pc:spChg chg="del">
          <ac:chgData name="Uwe H Kaufmann" userId="ac1c7a13501c5371" providerId="LiveId" clId="{7B7ECE72-8622-46EB-AF7B-EF1C24AA7F8D}" dt="2024-01-20T03:55:16.101" v="530" actId="478"/>
          <ac:spMkLst>
            <pc:docMk/>
            <pc:sldMk cId="3547370565" sldId="346"/>
            <ac:spMk id="4" creationId="{00000000-0000-0000-0000-000000000000}"/>
          </ac:spMkLst>
        </pc:spChg>
        <pc:spChg chg="del">
          <ac:chgData name="Uwe H Kaufmann" userId="ac1c7a13501c5371" providerId="LiveId" clId="{7B7ECE72-8622-46EB-AF7B-EF1C24AA7F8D}" dt="2024-01-20T03:55:25.832" v="533" actId="478"/>
          <ac:spMkLst>
            <pc:docMk/>
            <pc:sldMk cId="3547370565" sldId="346"/>
            <ac:spMk id="5" creationId="{00000000-0000-0000-0000-000000000000}"/>
          </ac:spMkLst>
        </pc:spChg>
        <pc:spChg chg="add del mod ord">
          <ac:chgData name="Uwe H Kaufmann" userId="ac1c7a13501c5371" providerId="LiveId" clId="{7B7ECE72-8622-46EB-AF7B-EF1C24AA7F8D}" dt="2024-01-20T03:55:32.828" v="536" actId="478"/>
          <ac:spMkLst>
            <pc:docMk/>
            <pc:sldMk cId="3547370565" sldId="346"/>
            <ac:spMk id="7" creationId="{2B3A1D5B-234E-AE99-3B49-422D8B621A3D}"/>
          </ac:spMkLst>
        </pc:spChg>
        <pc:spChg chg="add mod ord">
          <ac:chgData name="Uwe H Kaufmann" userId="ac1c7a13501c5371" providerId="LiveId" clId="{7B7ECE72-8622-46EB-AF7B-EF1C24AA7F8D}" dt="2024-01-21T09:53:18.737" v="1287" actId="6264"/>
          <ac:spMkLst>
            <pc:docMk/>
            <pc:sldMk cId="3547370565" sldId="346"/>
            <ac:spMk id="8" creationId="{A5A553CC-8942-B798-8B99-C28CC0F21319}"/>
          </ac:spMkLst>
        </pc:spChg>
        <pc:spChg chg="add del mod">
          <ac:chgData name="Uwe H Kaufmann" userId="ac1c7a13501c5371" providerId="LiveId" clId="{7B7ECE72-8622-46EB-AF7B-EF1C24AA7F8D}" dt="2024-01-21T09:53:18.737" v="1287" actId="6264"/>
          <ac:spMkLst>
            <pc:docMk/>
            <pc:sldMk cId="3547370565" sldId="346"/>
            <ac:spMk id="9" creationId="{D0FFF61F-D7FB-DAEF-A914-D28F74E4956E}"/>
          </ac:spMkLst>
        </pc:spChg>
        <pc:spChg chg="add del mod">
          <ac:chgData name="Uwe H Kaufmann" userId="ac1c7a13501c5371" providerId="LiveId" clId="{7B7ECE72-8622-46EB-AF7B-EF1C24AA7F8D}" dt="2024-01-21T09:53:18.737" v="1287" actId="6264"/>
          <ac:spMkLst>
            <pc:docMk/>
            <pc:sldMk cId="3547370565" sldId="346"/>
            <ac:spMk id="10" creationId="{DE108A49-6C7E-B57C-A724-460FA0D144FA}"/>
          </ac:spMkLst>
        </pc:spChg>
        <pc:spChg chg="add mod ord">
          <ac:chgData name="Uwe H Kaufmann" userId="ac1c7a13501c5371" providerId="LiveId" clId="{7B7ECE72-8622-46EB-AF7B-EF1C24AA7F8D}" dt="2024-01-21T09:56:03.128" v="1293" actId="113"/>
          <ac:spMkLst>
            <pc:docMk/>
            <pc:sldMk cId="3547370565" sldId="346"/>
            <ac:spMk id="11" creationId="{6E95F37D-8F49-446A-FC42-07ADA6F55C64}"/>
          </ac:spMkLst>
        </pc:spChg>
        <pc:picChg chg="mod">
          <ac:chgData name="Uwe H Kaufmann" userId="ac1c7a13501c5371" providerId="LiveId" clId="{7B7ECE72-8622-46EB-AF7B-EF1C24AA7F8D}" dt="2024-01-21T09:53:30.528" v="1289" actId="1076"/>
          <ac:picMkLst>
            <pc:docMk/>
            <pc:sldMk cId="3547370565" sldId="346"/>
            <ac:picMk id="6" creationId="{00000000-0000-0000-0000-000000000000}"/>
          </ac:picMkLst>
        </pc:picChg>
      </pc:sldChg>
      <pc:sldChg chg="addSp delSp modSp mod modClrScheme chgLayout">
        <pc:chgData name="Uwe H Kaufmann" userId="ac1c7a13501c5371" providerId="LiveId" clId="{7B7ECE72-8622-46EB-AF7B-EF1C24AA7F8D}" dt="2024-01-21T10:03:16.238" v="1296" actId="14100"/>
        <pc:sldMkLst>
          <pc:docMk/>
          <pc:sldMk cId="3758548195" sldId="347"/>
        </pc:sldMkLst>
        <pc:spChg chg="add mod ord">
          <ac:chgData name="Uwe H Kaufmann" userId="ac1c7a13501c5371" providerId="LiveId" clId="{7B7ECE72-8622-46EB-AF7B-EF1C24AA7F8D}" dt="2024-01-20T03:57:24.323" v="558" actId="700"/>
          <ac:spMkLst>
            <pc:docMk/>
            <pc:sldMk cId="3758548195" sldId="347"/>
            <ac:spMk id="3" creationId="{C87290BA-BCD5-DE72-D6FB-423508BACBF7}"/>
          </ac:spMkLst>
        </pc:spChg>
        <pc:spChg chg="del">
          <ac:chgData name="Uwe H Kaufmann" userId="ac1c7a13501c5371" providerId="LiveId" clId="{7B7ECE72-8622-46EB-AF7B-EF1C24AA7F8D}" dt="2024-01-20T03:56:02.899" v="541" actId="478"/>
          <ac:spMkLst>
            <pc:docMk/>
            <pc:sldMk cId="3758548195" sldId="347"/>
            <ac:spMk id="4" creationId="{00000000-0000-0000-0000-000000000000}"/>
          </ac:spMkLst>
        </pc:spChg>
        <pc:spChg chg="del">
          <ac:chgData name="Uwe H Kaufmann" userId="ac1c7a13501c5371" providerId="LiveId" clId="{7B7ECE72-8622-46EB-AF7B-EF1C24AA7F8D}" dt="2024-01-20T03:56:15.799" v="544" actId="478"/>
          <ac:spMkLst>
            <pc:docMk/>
            <pc:sldMk cId="3758548195" sldId="347"/>
            <ac:spMk id="5" creationId="{00000000-0000-0000-0000-000000000000}"/>
          </ac:spMkLst>
        </pc:spChg>
        <pc:spChg chg="add mod ord">
          <ac:chgData name="Uwe H Kaufmann" userId="ac1c7a13501c5371" providerId="LiveId" clId="{7B7ECE72-8622-46EB-AF7B-EF1C24AA7F8D}" dt="2024-01-21T10:03:16.238" v="1296" actId="14100"/>
          <ac:spMkLst>
            <pc:docMk/>
            <pc:sldMk cId="3758548195" sldId="347"/>
            <ac:spMk id="7" creationId="{0ED443A6-938B-BA84-46E6-628DAAF7F7B7}"/>
          </ac:spMkLst>
        </pc:spChg>
        <pc:spChg chg="add del mod ord">
          <ac:chgData name="Uwe H Kaufmann" userId="ac1c7a13501c5371" providerId="LiveId" clId="{7B7ECE72-8622-46EB-AF7B-EF1C24AA7F8D}" dt="2024-01-20T03:57:05.771" v="555" actId="478"/>
          <ac:spMkLst>
            <pc:docMk/>
            <pc:sldMk cId="3758548195" sldId="347"/>
            <ac:spMk id="8" creationId="{81DF87D2-5D38-FB8B-917F-71F76CC899E0}"/>
          </ac:spMkLst>
        </pc:spChg>
        <pc:spChg chg="add mod ord">
          <ac:chgData name="Uwe H Kaufmann" userId="ac1c7a13501c5371" providerId="LiveId" clId="{7B7ECE72-8622-46EB-AF7B-EF1C24AA7F8D}" dt="2024-01-20T03:57:28.450" v="560" actId="20577"/>
          <ac:spMkLst>
            <pc:docMk/>
            <pc:sldMk cId="3758548195" sldId="347"/>
            <ac:spMk id="9" creationId="{B0EC5205-7B10-C867-8AB2-ACFC8BDF9559}"/>
          </ac:spMkLst>
        </pc:spChg>
        <pc:picChg chg="mod">
          <ac:chgData name="Uwe H Kaufmann" userId="ac1c7a13501c5371" providerId="LiveId" clId="{7B7ECE72-8622-46EB-AF7B-EF1C24AA7F8D}" dt="2024-01-20T03:56:22.836" v="546" actId="1076"/>
          <ac:picMkLst>
            <pc:docMk/>
            <pc:sldMk cId="3758548195" sldId="347"/>
            <ac:picMk id="6" creationId="{00000000-0000-0000-0000-000000000000}"/>
          </ac:picMkLst>
        </pc:picChg>
      </pc:sldChg>
      <pc:sldChg chg="addSp delSp modSp mod modClrScheme chgLayout">
        <pc:chgData name="Uwe H Kaufmann" userId="ac1c7a13501c5371" providerId="LiveId" clId="{7B7ECE72-8622-46EB-AF7B-EF1C24AA7F8D}" dt="2024-01-21T10:03:59.649" v="1318" actId="14100"/>
        <pc:sldMkLst>
          <pc:docMk/>
          <pc:sldMk cId="3517671982" sldId="348"/>
        </pc:sldMkLst>
        <pc:spChg chg="add mod ord">
          <ac:chgData name="Uwe H Kaufmann" userId="ac1c7a13501c5371" providerId="LiveId" clId="{7B7ECE72-8622-46EB-AF7B-EF1C24AA7F8D}" dt="2024-01-21T10:03:29.493" v="1297" actId="6264"/>
          <ac:spMkLst>
            <pc:docMk/>
            <pc:sldMk cId="3517671982" sldId="348"/>
            <ac:spMk id="3" creationId="{2F8F11CC-C648-8B90-69BF-B95AC38ED5C9}"/>
          </ac:spMkLst>
        </pc:spChg>
        <pc:spChg chg="del">
          <ac:chgData name="Uwe H Kaufmann" userId="ac1c7a13501c5371" providerId="LiveId" clId="{7B7ECE72-8622-46EB-AF7B-EF1C24AA7F8D}" dt="2024-01-20T03:57:46.357" v="562" actId="478"/>
          <ac:spMkLst>
            <pc:docMk/>
            <pc:sldMk cId="3517671982" sldId="348"/>
            <ac:spMk id="4" creationId="{00000000-0000-0000-0000-000000000000}"/>
          </ac:spMkLst>
        </pc:spChg>
        <pc:spChg chg="del">
          <ac:chgData name="Uwe H Kaufmann" userId="ac1c7a13501c5371" providerId="LiveId" clId="{7B7ECE72-8622-46EB-AF7B-EF1C24AA7F8D}" dt="2024-01-20T03:57:55.029" v="564" actId="478"/>
          <ac:spMkLst>
            <pc:docMk/>
            <pc:sldMk cId="3517671982" sldId="348"/>
            <ac:spMk id="5" creationId="{00000000-0000-0000-0000-000000000000}"/>
          </ac:spMkLst>
        </pc:spChg>
        <pc:spChg chg="add mod ord">
          <ac:chgData name="Uwe H Kaufmann" userId="ac1c7a13501c5371" providerId="LiveId" clId="{7B7ECE72-8622-46EB-AF7B-EF1C24AA7F8D}" dt="2024-01-21T10:03:59.649" v="1318" actId="14100"/>
          <ac:spMkLst>
            <pc:docMk/>
            <pc:sldMk cId="3517671982" sldId="348"/>
            <ac:spMk id="8" creationId="{4AB66CE2-135D-C4FD-5C0A-330424311EF7}"/>
          </ac:spMkLst>
        </pc:spChg>
        <pc:spChg chg="add del mod ord">
          <ac:chgData name="Uwe H Kaufmann" userId="ac1c7a13501c5371" providerId="LiveId" clId="{7B7ECE72-8622-46EB-AF7B-EF1C24AA7F8D}" dt="2024-01-20T03:58:14.046" v="568" actId="478"/>
          <ac:spMkLst>
            <pc:docMk/>
            <pc:sldMk cId="3517671982" sldId="348"/>
            <ac:spMk id="9" creationId="{236842AF-A385-1F0B-CD9C-D0AB1462FD94}"/>
          </ac:spMkLst>
        </pc:spChg>
        <pc:spChg chg="add del mod">
          <ac:chgData name="Uwe H Kaufmann" userId="ac1c7a13501c5371" providerId="LiveId" clId="{7B7ECE72-8622-46EB-AF7B-EF1C24AA7F8D}" dt="2024-01-21T10:03:29.493" v="1297" actId="6264"/>
          <ac:spMkLst>
            <pc:docMk/>
            <pc:sldMk cId="3517671982" sldId="348"/>
            <ac:spMk id="10" creationId="{5DCFD4B8-1390-A2C2-0C10-D1610F76FD8E}"/>
          </ac:spMkLst>
        </pc:spChg>
        <pc:spChg chg="add del mod">
          <ac:chgData name="Uwe H Kaufmann" userId="ac1c7a13501c5371" providerId="LiveId" clId="{7B7ECE72-8622-46EB-AF7B-EF1C24AA7F8D}" dt="2024-01-21T10:03:29.493" v="1297" actId="6264"/>
          <ac:spMkLst>
            <pc:docMk/>
            <pc:sldMk cId="3517671982" sldId="348"/>
            <ac:spMk id="11" creationId="{843BC0E2-B01E-01AD-92CE-7167B5E3E7E4}"/>
          </ac:spMkLst>
        </pc:spChg>
        <pc:spChg chg="add mod ord">
          <ac:chgData name="Uwe H Kaufmann" userId="ac1c7a13501c5371" providerId="LiveId" clId="{7B7ECE72-8622-46EB-AF7B-EF1C24AA7F8D}" dt="2024-01-21T10:03:34.408" v="1299" actId="20577"/>
          <ac:spMkLst>
            <pc:docMk/>
            <pc:sldMk cId="3517671982" sldId="348"/>
            <ac:spMk id="12" creationId="{B5C0CFC7-78F5-705E-EBA3-35B7AEE54CDA}"/>
          </ac:spMkLst>
        </pc:spChg>
        <pc:picChg chg="mod">
          <ac:chgData name="Uwe H Kaufmann" userId="ac1c7a13501c5371" providerId="LiveId" clId="{7B7ECE72-8622-46EB-AF7B-EF1C24AA7F8D}" dt="2024-01-21T10:03:55.191" v="1317" actId="1036"/>
          <ac:picMkLst>
            <pc:docMk/>
            <pc:sldMk cId="3517671982" sldId="348"/>
            <ac:picMk id="7" creationId="{00000000-0000-0000-0000-000000000000}"/>
          </ac:picMkLst>
        </pc:picChg>
      </pc:sldChg>
      <pc:sldChg chg="addSp delSp modSp mod modClrScheme chgLayout">
        <pc:chgData name="Uwe H Kaufmann" userId="ac1c7a13501c5371" providerId="LiveId" clId="{7B7ECE72-8622-46EB-AF7B-EF1C24AA7F8D}" dt="2024-01-20T03:59:41.708" v="581" actId="20577"/>
        <pc:sldMkLst>
          <pc:docMk/>
          <pc:sldMk cId="764955374" sldId="349"/>
        </pc:sldMkLst>
        <pc:spChg chg="del">
          <ac:chgData name="Uwe H Kaufmann" userId="ac1c7a13501c5371" providerId="LiveId" clId="{7B7ECE72-8622-46EB-AF7B-EF1C24AA7F8D}" dt="2024-01-20T03:59:38.819" v="579" actId="478"/>
          <ac:spMkLst>
            <pc:docMk/>
            <pc:sldMk cId="764955374" sldId="349"/>
            <ac:spMk id="4" creationId="{00000000-0000-0000-0000-000000000000}"/>
          </ac:spMkLst>
        </pc:spChg>
        <pc:spChg chg="add mod ord">
          <ac:chgData name="Uwe H Kaufmann" userId="ac1c7a13501c5371" providerId="LiveId" clId="{7B7ECE72-8622-46EB-AF7B-EF1C24AA7F8D}" dt="2024-01-20T03:59:41.708" v="581" actId="20577"/>
          <ac:spMkLst>
            <pc:docMk/>
            <pc:sldMk cId="764955374" sldId="349"/>
            <ac:spMk id="5" creationId="{51438246-F099-2E5A-C9B1-88490C91F706}"/>
          </ac:spMkLst>
        </pc:spChg>
        <pc:spChg chg="add del mod ord">
          <ac:chgData name="Uwe H Kaufmann" userId="ac1c7a13501c5371" providerId="LiveId" clId="{7B7ECE72-8622-46EB-AF7B-EF1C24AA7F8D}" dt="2024-01-20T03:59:22.282" v="577" actId="478"/>
          <ac:spMkLst>
            <pc:docMk/>
            <pc:sldMk cId="764955374" sldId="349"/>
            <ac:spMk id="7" creationId="{280B205D-3EE7-DD74-36B2-65D15971279E}"/>
          </ac:spMkLst>
        </pc:spChg>
        <pc:spChg chg="add del mod ord">
          <ac:chgData name="Uwe H Kaufmann" userId="ac1c7a13501c5371" providerId="LiveId" clId="{7B7ECE72-8622-46EB-AF7B-EF1C24AA7F8D}" dt="2024-01-20T03:59:22.282" v="577" actId="478"/>
          <ac:spMkLst>
            <pc:docMk/>
            <pc:sldMk cId="764955374" sldId="349"/>
            <ac:spMk id="9" creationId="{0A422AB3-B4F0-D9FD-ED39-FE62BAFC8DF6}"/>
          </ac:spMkLst>
        </pc:spChg>
      </pc:sldChg>
      <pc:sldChg chg="modSp mod modClrScheme chgLayout">
        <pc:chgData name="Uwe H Kaufmann" userId="ac1c7a13501c5371" providerId="LiveId" clId="{7B7ECE72-8622-46EB-AF7B-EF1C24AA7F8D}" dt="2024-01-20T03:33:42.859" v="287" actId="5793"/>
        <pc:sldMkLst>
          <pc:docMk/>
          <pc:sldMk cId="2108201729" sldId="351"/>
        </pc:sldMkLst>
        <pc:spChg chg="mod ord">
          <ac:chgData name="Uwe H Kaufmann" userId="ac1c7a13501c5371" providerId="LiveId" clId="{7B7ECE72-8622-46EB-AF7B-EF1C24AA7F8D}" dt="2024-01-20T03:15:44.021" v="64" actId="700"/>
          <ac:spMkLst>
            <pc:docMk/>
            <pc:sldMk cId="2108201729" sldId="351"/>
            <ac:spMk id="2" creationId="{00000000-0000-0000-0000-000000000000}"/>
          </ac:spMkLst>
        </pc:spChg>
        <pc:spChg chg="mod ord">
          <ac:chgData name="Uwe H Kaufmann" userId="ac1c7a13501c5371" providerId="LiveId" clId="{7B7ECE72-8622-46EB-AF7B-EF1C24AA7F8D}" dt="2024-01-20T03:32:14.728" v="267" actId="20577"/>
          <ac:spMkLst>
            <pc:docMk/>
            <pc:sldMk cId="2108201729" sldId="351"/>
            <ac:spMk id="3" creationId="{00000000-0000-0000-0000-000000000000}"/>
          </ac:spMkLst>
        </pc:spChg>
        <pc:spChg chg="mod ord">
          <ac:chgData name="Uwe H Kaufmann" userId="ac1c7a13501c5371" providerId="LiveId" clId="{7B7ECE72-8622-46EB-AF7B-EF1C24AA7F8D}" dt="2024-01-20T03:33:42.859" v="287" actId="5793"/>
          <ac:spMkLst>
            <pc:docMk/>
            <pc:sldMk cId="2108201729" sldId="351"/>
            <ac:spMk id="4" creationId="{00000000-0000-0000-0000-000000000000}"/>
          </ac:spMkLst>
        </pc:spChg>
        <pc:spChg chg="mod">
          <ac:chgData name="Uwe H Kaufmann" userId="ac1c7a13501c5371" providerId="LiveId" clId="{7B7ECE72-8622-46EB-AF7B-EF1C24AA7F8D}" dt="2024-01-20T03:32:51.341" v="278" actId="12788"/>
          <ac:spMkLst>
            <pc:docMk/>
            <pc:sldMk cId="2108201729" sldId="351"/>
            <ac:spMk id="8" creationId="{00000000-0000-0000-0000-000000000000}"/>
          </ac:spMkLst>
        </pc:spChg>
        <pc:picChg chg="mod">
          <ac:chgData name="Uwe H Kaufmann" userId="ac1c7a13501c5371" providerId="LiveId" clId="{7B7ECE72-8622-46EB-AF7B-EF1C24AA7F8D}" dt="2024-01-20T03:31:54.859" v="262" actId="12788"/>
          <ac:picMkLst>
            <pc:docMk/>
            <pc:sldMk cId="2108201729" sldId="351"/>
            <ac:picMk id="6" creationId="{00000000-0000-0000-0000-000000000000}"/>
          </ac:picMkLst>
        </pc:picChg>
      </pc:sldChg>
      <pc:sldChg chg="modSp mod modClrScheme chgLayout">
        <pc:chgData name="Uwe H Kaufmann" userId="ac1c7a13501c5371" providerId="LiveId" clId="{7B7ECE72-8622-46EB-AF7B-EF1C24AA7F8D}" dt="2024-01-20T03:33:40.221" v="286" actId="5793"/>
        <pc:sldMkLst>
          <pc:docMk/>
          <pc:sldMk cId="292681981" sldId="352"/>
        </pc:sldMkLst>
        <pc:spChg chg="mod ord">
          <ac:chgData name="Uwe H Kaufmann" userId="ac1c7a13501c5371" providerId="LiveId" clId="{7B7ECE72-8622-46EB-AF7B-EF1C24AA7F8D}" dt="2024-01-20T03:15:44.021" v="64" actId="700"/>
          <ac:spMkLst>
            <pc:docMk/>
            <pc:sldMk cId="292681981" sldId="352"/>
            <ac:spMk id="2" creationId="{00000000-0000-0000-0000-000000000000}"/>
          </ac:spMkLst>
        </pc:spChg>
        <pc:spChg chg="mod ord">
          <ac:chgData name="Uwe H Kaufmann" userId="ac1c7a13501c5371" providerId="LiveId" clId="{7B7ECE72-8622-46EB-AF7B-EF1C24AA7F8D}" dt="2024-01-20T03:33:22.444" v="284" actId="20577"/>
          <ac:spMkLst>
            <pc:docMk/>
            <pc:sldMk cId="292681981" sldId="352"/>
            <ac:spMk id="3" creationId="{00000000-0000-0000-0000-000000000000}"/>
          </ac:spMkLst>
        </pc:spChg>
        <pc:spChg chg="mod ord">
          <ac:chgData name="Uwe H Kaufmann" userId="ac1c7a13501c5371" providerId="LiveId" clId="{7B7ECE72-8622-46EB-AF7B-EF1C24AA7F8D}" dt="2024-01-20T03:33:40.221" v="286" actId="5793"/>
          <ac:spMkLst>
            <pc:docMk/>
            <pc:sldMk cId="292681981" sldId="352"/>
            <ac:spMk id="4" creationId="{00000000-0000-0000-0000-000000000000}"/>
          </ac:spMkLst>
        </pc:spChg>
        <pc:spChg chg="mod">
          <ac:chgData name="Uwe H Kaufmann" userId="ac1c7a13501c5371" providerId="LiveId" clId="{7B7ECE72-8622-46EB-AF7B-EF1C24AA7F8D}" dt="2024-01-20T03:33:05.869" v="281" actId="12788"/>
          <ac:spMkLst>
            <pc:docMk/>
            <pc:sldMk cId="292681981" sldId="352"/>
            <ac:spMk id="8" creationId="{00000000-0000-0000-0000-000000000000}"/>
          </ac:spMkLst>
        </pc:spChg>
      </pc:sldChg>
      <pc:sldChg chg="addSp delSp modSp add del mod modClrScheme chgLayout">
        <pc:chgData name="Uwe H Kaufmann" userId="ac1c7a13501c5371" providerId="LiveId" clId="{7B7ECE72-8622-46EB-AF7B-EF1C24AA7F8D}" dt="2024-01-20T04:21:57.570" v="841" actId="478"/>
        <pc:sldMkLst>
          <pc:docMk/>
          <pc:sldMk cId="4049686011" sldId="358"/>
        </pc:sldMkLst>
        <pc:spChg chg="mod ord">
          <ac:chgData name="Uwe H Kaufmann" userId="ac1c7a13501c5371" providerId="LiveId" clId="{7B7ECE72-8622-46EB-AF7B-EF1C24AA7F8D}" dt="2024-01-20T03:08:27.621" v="6" actId="20577"/>
          <ac:spMkLst>
            <pc:docMk/>
            <pc:sldMk cId="4049686011" sldId="358"/>
            <ac:spMk id="2" creationId="{00000000-0000-0000-0000-000000000000}"/>
          </ac:spMkLst>
        </pc:spChg>
        <pc:spChg chg="add del mod ord">
          <ac:chgData name="Uwe H Kaufmann" userId="ac1c7a13501c5371" providerId="LiveId" clId="{7B7ECE72-8622-46EB-AF7B-EF1C24AA7F8D}" dt="2024-01-20T04:21:57.570" v="841" actId="478"/>
          <ac:spMkLst>
            <pc:docMk/>
            <pc:sldMk cId="4049686011" sldId="358"/>
            <ac:spMk id="3" creationId="{9FD7BE70-4590-0CCC-4552-2A7CF2E6654B}"/>
          </ac:spMkLst>
        </pc:spChg>
        <pc:spChg chg="mod ord">
          <ac:chgData name="Uwe H Kaufmann" userId="ac1c7a13501c5371" providerId="LiveId" clId="{7B7ECE72-8622-46EB-AF7B-EF1C24AA7F8D}" dt="2024-01-20T03:08:10.246" v="1" actId="700"/>
          <ac:spMkLst>
            <pc:docMk/>
            <pc:sldMk cId="4049686011" sldId="358"/>
            <ac:spMk id="4" creationId="{00000000-0000-0000-0000-000000000000}"/>
          </ac:spMkLst>
        </pc:spChg>
      </pc:sldChg>
      <pc:sldChg chg="addSp delSp modSp mod modClrScheme chgLayout">
        <pc:chgData name="Uwe H Kaufmann" userId="ac1c7a13501c5371" providerId="LiveId" clId="{7B7ECE72-8622-46EB-AF7B-EF1C24AA7F8D}" dt="2024-01-20T04:01:17.461" v="600" actId="20577"/>
        <pc:sldMkLst>
          <pc:docMk/>
          <pc:sldMk cId="3838313784" sldId="363"/>
        </pc:sldMkLst>
        <pc:spChg chg="add mod ord">
          <ac:chgData name="Uwe H Kaufmann" userId="ac1c7a13501c5371" providerId="LiveId" clId="{7B7ECE72-8622-46EB-AF7B-EF1C24AA7F8D}" dt="2024-01-20T04:00:57.413" v="595" actId="20577"/>
          <ac:spMkLst>
            <pc:docMk/>
            <pc:sldMk cId="3838313784" sldId="363"/>
            <ac:spMk id="2" creationId="{99AB697B-EB64-B395-2E65-E6CEB220E8EC}"/>
          </ac:spMkLst>
        </pc:spChg>
        <pc:spChg chg="add mod ord">
          <ac:chgData name="Uwe H Kaufmann" userId="ac1c7a13501c5371" providerId="LiveId" clId="{7B7ECE72-8622-46EB-AF7B-EF1C24AA7F8D}" dt="2024-01-20T04:01:17.461" v="600" actId="20577"/>
          <ac:spMkLst>
            <pc:docMk/>
            <pc:sldMk cId="3838313784" sldId="363"/>
            <ac:spMk id="3" creationId="{E8DD5252-7E1B-A51F-51F7-B9FF94CE5D2A}"/>
          </ac:spMkLst>
        </pc:spChg>
        <pc:spChg chg="del">
          <ac:chgData name="Uwe H Kaufmann" userId="ac1c7a13501c5371" providerId="LiveId" clId="{7B7ECE72-8622-46EB-AF7B-EF1C24AA7F8D}" dt="2024-01-20T04:00:54.218" v="593" actId="478"/>
          <ac:spMkLst>
            <pc:docMk/>
            <pc:sldMk cId="3838313784" sldId="363"/>
            <ac:spMk id="4" creationId="{00000000-0000-0000-0000-000000000000}"/>
          </ac:spMkLst>
        </pc:spChg>
        <pc:spChg chg="add del mod ord">
          <ac:chgData name="Uwe H Kaufmann" userId="ac1c7a13501c5371" providerId="LiveId" clId="{7B7ECE72-8622-46EB-AF7B-EF1C24AA7F8D}" dt="2024-01-20T04:01:03.530" v="596" actId="478"/>
          <ac:spMkLst>
            <pc:docMk/>
            <pc:sldMk cId="3838313784" sldId="363"/>
            <ac:spMk id="5" creationId="{CFF4529E-898F-0B44-8D2E-97CC937D1B38}"/>
          </ac:spMkLst>
        </pc:spChg>
        <pc:spChg chg="del">
          <ac:chgData name="Uwe H Kaufmann" userId="ac1c7a13501c5371" providerId="LiveId" clId="{7B7ECE72-8622-46EB-AF7B-EF1C24AA7F8D}" dt="2024-01-20T04:01:10.075" v="597" actId="478"/>
          <ac:spMkLst>
            <pc:docMk/>
            <pc:sldMk cId="3838313784" sldId="363"/>
            <ac:spMk id="12" creationId="{00000000-0000-0000-0000-000000000000}"/>
          </ac:spMkLst>
        </pc:spChg>
      </pc:sldChg>
      <pc:sldChg chg="addSp delSp modSp mod modClrScheme chgLayout">
        <pc:chgData name="Uwe H Kaufmann" userId="ac1c7a13501c5371" providerId="LiveId" clId="{7B7ECE72-8622-46EB-AF7B-EF1C24AA7F8D}" dt="2024-01-20T03:46:31.388" v="389" actId="207"/>
        <pc:sldMkLst>
          <pc:docMk/>
          <pc:sldMk cId="1194470117" sldId="366"/>
        </pc:sldMkLst>
        <pc:spChg chg="add del mod ord">
          <ac:chgData name="Uwe H Kaufmann" userId="ac1c7a13501c5371" providerId="LiveId" clId="{7B7ECE72-8622-46EB-AF7B-EF1C24AA7F8D}" dt="2024-01-20T03:46:09.324" v="386" actId="700"/>
          <ac:spMkLst>
            <pc:docMk/>
            <pc:sldMk cId="1194470117" sldId="366"/>
            <ac:spMk id="3" creationId="{B10E4090-8FFA-7B1A-32E4-15CEFE56A68E}"/>
          </ac:spMkLst>
        </pc:spChg>
        <pc:spChg chg="del">
          <ac:chgData name="Uwe H Kaufmann" userId="ac1c7a13501c5371" providerId="LiveId" clId="{7B7ECE72-8622-46EB-AF7B-EF1C24AA7F8D}" dt="2024-01-20T03:46:03.537" v="385" actId="478"/>
          <ac:spMkLst>
            <pc:docMk/>
            <pc:sldMk cId="1194470117" sldId="366"/>
            <ac:spMk id="4" creationId="{00000000-0000-0000-0000-000000000000}"/>
          </ac:spMkLst>
        </pc:spChg>
        <pc:spChg chg="add del mod ord">
          <ac:chgData name="Uwe H Kaufmann" userId="ac1c7a13501c5371" providerId="LiveId" clId="{7B7ECE72-8622-46EB-AF7B-EF1C24AA7F8D}" dt="2024-01-20T03:45:47.698" v="382" actId="478"/>
          <ac:spMkLst>
            <pc:docMk/>
            <pc:sldMk cId="1194470117" sldId="366"/>
            <ac:spMk id="5" creationId="{FE4E6EF3-3EB7-5F65-9C0E-D9BE5108C514}"/>
          </ac:spMkLst>
        </pc:spChg>
        <pc:spChg chg="add del mod ord">
          <ac:chgData name="Uwe H Kaufmann" userId="ac1c7a13501c5371" providerId="LiveId" clId="{7B7ECE72-8622-46EB-AF7B-EF1C24AA7F8D}" dt="2024-01-20T03:45:48.959" v="383" actId="478"/>
          <ac:spMkLst>
            <pc:docMk/>
            <pc:sldMk cId="1194470117" sldId="366"/>
            <ac:spMk id="6" creationId="{3D25DA3D-B3C6-8716-5396-91F7C280A20E}"/>
          </ac:spMkLst>
        </pc:spChg>
        <pc:spChg chg="add del mod">
          <ac:chgData name="Uwe H Kaufmann" userId="ac1c7a13501c5371" providerId="LiveId" clId="{7B7ECE72-8622-46EB-AF7B-EF1C24AA7F8D}" dt="2024-01-20T03:45:40.745" v="381" actId="478"/>
          <ac:spMkLst>
            <pc:docMk/>
            <pc:sldMk cId="1194470117" sldId="366"/>
            <ac:spMk id="8" creationId="{83EE8B7F-EA84-5243-8D63-DBD3A3D44882}"/>
          </ac:spMkLst>
        </pc:spChg>
        <pc:spChg chg="add del mod ord">
          <ac:chgData name="Uwe H Kaufmann" userId="ac1c7a13501c5371" providerId="LiveId" clId="{7B7ECE72-8622-46EB-AF7B-EF1C24AA7F8D}" dt="2024-01-20T03:46:15.685" v="387" actId="478"/>
          <ac:spMkLst>
            <pc:docMk/>
            <pc:sldMk cId="1194470117" sldId="366"/>
            <ac:spMk id="9" creationId="{9254E873-25CE-4A30-EB56-924E2596FD7A}"/>
          </ac:spMkLst>
        </pc:spChg>
        <pc:spChg chg="add del mod ord">
          <ac:chgData name="Uwe H Kaufmann" userId="ac1c7a13501c5371" providerId="LiveId" clId="{7B7ECE72-8622-46EB-AF7B-EF1C24AA7F8D}" dt="2024-01-20T03:46:15.685" v="387" actId="478"/>
          <ac:spMkLst>
            <pc:docMk/>
            <pc:sldMk cId="1194470117" sldId="366"/>
            <ac:spMk id="10" creationId="{FF171508-E51A-971B-6B17-0E683EFB4B8C}"/>
          </ac:spMkLst>
        </pc:spChg>
        <pc:graphicFrameChg chg="mod modGraphic">
          <ac:chgData name="Uwe H Kaufmann" userId="ac1c7a13501c5371" providerId="LiveId" clId="{7B7ECE72-8622-46EB-AF7B-EF1C24AA7F8D}" dt="2024-01-20T03:46:31.388" v="389" actId="207"/>
          <ac:graphicFrameMkLst>
            <pc:docMk/>
            <pc:sldMk cId="1194470117" sldId="366"/>
            <ac:graphicFrameMk id="2" creationId="{00000000-0000-0000-0000-000000000000}"/>
          </ac:graphicFrameMkLst>
        </pc:graphicFrameChg>
      </pc:sldChg>
      <pc:sldChg chg="addSp delSp modSp mod modClrScheme chgLayout">
        <pc:chgData name="Uwe H Kaufmann" userId="ac1c7a13501c5371" providerId="LiveId" clId="{7B7ECE72-8622-46EB-AF7B-EF1C24AA7F8D}" dt="2024-01-20T04:00:30.179" v="591" actId="12788"/>
        <pc:sldMkLst>
          <pc:docMk/>
          <pc:sldMk cId="2223849828" sldId="367"/>
        </pc:sldMkLst>
        <pc:spChg chg="add mod ord">
          <ac:chgData name="Uwe H Kaufmann" userId="ac1c7a13501c5371" providerId="LiveId" clId="{7B7ECE72-8622-46EB-AF7B-EF1C24AA7F8D}" dt="2024-01-20T04:00:06.751" v="586" actId="20577"/>
          <ac:spMkLst>
            <pc:docMk/>
            <pc:sldMk cId="2223849828" sldId="367"/>
            <ac:spMk id="3" creationId="{C5CA86C1-6D76-BDAC-6F89-B291A014975D}"/>
          </ac:spMkLst>
        </pc:spChg>
        <pc:spChg chg="del">
          <ac:chgData name="Uwe H Kaufmann" userId="ac1c7a13501c5371" providerId="LiveId" clId="{7B7ECE72-8622-46EB-AF7B-EF1C24AA7F8D}" dt="2024-01-20T04:00:03.862" v="584" actId="478"/>
          <ac:spMkLst>
            <pc:docMk/>
            <pc:sldMk cId="2223849828" sldId="367"/>
            <ac:spMk id="4" creationId="{00000000-0000-0000-0000-000000000000}"/>
          </ac:spMkLst>
        </pc:spChg>
        <pc:spChg chg="del">
          <ac:chgData name="Uwe H Kaufmann" userId="ac1c7a13501c5371" providerId="LiveId" clId="{7B7ECE72-8622-46EB-AF7B-EF1C24AA7F8D}" dt="2024-01-20T04:00:14.102" v="587" actId="478"/>
          <ac:spMkLst>
            <pc:docMk/>
            <pc:sldMk cId="2223849828" sldId="367"/>
            <ac:spMk id="5" creationId="{00000000-0000-0000-0000-000000000000}"/>
          </ac:spMkLst>
        </pc:spChg>
        <pc:spChg chg="add mod ord">
          <ac:chgData name="Uwe H Kaufmann" userId="ac1c7a13501c5371" providerId="LiveId" clId="{7B7ECE72-8622-46EB-AF7B-EF1C24AA7F8D}" dt="2024-01-20T04:00:26.916" v="590" actId="14100"/>
          <ac:spMkLst>
            <pc:docMk/>
            <pc:sldMk cId="2223849828" sldId="367"/>
            <ac:spMk id="6" creationId="{5F521ECC-9FB7-0E72-9A75-61CC97983DC2}"/>
          </ac:spMkLst>
        </pc:spChg>
        <pc:spChg chg="add del mod ord">
          <ac:chgData name="Uwe H Kaufmann" userId="ac1c7a13501c5371" providerId="LiveId" clId="{7B7ECE72-8622-46EB-AF7B-EF1C24AA7F8D}" dt="2024-01-20T03:59:58.524" v="583" actId="478"/>
          <ac:spMkLst>
            <pc:docMk/>
            <pc:sldMk cId="2223849828" sldId="367"/>
            <ac:spMk id="7" creationId="{FEB55C63-A82E-53B6-2476-CEB8B70E161C}"/>
          </ac:spMkLst>
        </pc:spChg>
        <pc:picChg chg="mod">
          <ac:chgData name="Uwe H Kaufmann" userId="ac1c7a13501c5371" providerId="LiveId" clId="{7B7ECE72-8622-46EB-AF7B-EF1C24AA7F8D}" dt="2024-01-20T04:00:30.179" v="591" actId="12788"/>
          <ac:picMkLst>
            <pc:docMk/>
            <pc:sldMk cId="2223849828" sldId="367"/>
            <ac:picMk id="2" creationId="{00000000-0000-0000-0000-000000000000}"/>
          </ac:picMkLst>
        </pc:picChg>
      </pc:sldChg>
      <pc:sldChg chg="addSp delSp modSp mod modClrScheme chgLayout">
        <pc:chgData name="Uwe H Kaufmann" userId="ac1c7a13501c5371" providerId="LiveId" clId="{7B7ECE72-8622-46EB-AF7B-EF1C24AA7F8D}" dt="2024-01-20T04:20:06.055" v="840" actId="12788"/>
        <pc:sldMkLst>
          <pc:docMk/>
          <pc:sldMk cId="3880502572" sldId="369"/>
        </pc:sldMkLst>
        <pc:spChg chg="add mod ord">
          <ac:chgData name="Uwe H Kaufmann" userId="ac1c7a13501c5371" providerId="LiveId" clId="{7B7ECE72-8622-46EB-AF7B-EF1C24AA7F8D}" dt="2024-01-20T04:19:55.756" v="837" actId="167"/>
          <ac:spMkLst>
            <pc:docMk/>
            <pc:sldMk cId="3880502572" sldId="369"/>
            <ac:spMk id="2" creationId="{CCCB0E50-6FD7-CCD0-D893-43B2F55DB601}"/>
          </ac:spMkLst>
        </pc:spChg>
        <pc:spChg chg="add del mod ord">
          <ac:chgData name="Uwe H Kaufmann" userId="ac1c7a13501c5371" providerId="LiveId" clId="{7B7ECE72-8622-46EB-AF7B-EF1C24AA7F8D}" dt="2024-01-20T04:20:02.853" v="839" actId="478"/>
          <ac:spMkLst>
            <pc:docMk/>
            <pc:sldMk cId="3880502572" sldId="369"/>
            <ac:spMk id="3" creationId="{55779D4A-624F-B968-E377-C54EC8231341}"/>
          </ac:spMkLst>
        </pc:spChg>
        <pc:spChg chg="del">
          <ac:chgData name="Uwe H Kaufmann" userId="ac1c7a13501c5371" providerId="LiveId" clId="{7B7ECE72-8622-46EB-AF7B-EF1C24AA7F8D}" dt="2024-01-20T04:19:58.676" v="838" actId="478"/>
          <ac:spMkLst>
            <pc:docMk/>
            <pc:sldMk cId="3880502572" sldId="369"/>
            <ac:spMk id="4" creationId="{00000000-0000-0000-0000-000000000000}"/>
          </ac:spMkLst>
        </pc:spChg>
        <pc:spChg chg="add del mod ord">
          <ac:chgData name="Uwe H Kaufmann" userId="ac1c7a13501c5371" providerId="LiveId" clId="{7B7ECE72-8622-46EB-AF7B-EF1C24AA7F8D}" dt="2024-01-20T04:20:02.853" v="839" actId="478"/>
          <ac:spMkLst>
            <pc:docMk/>
            <pc:sldMk cId="3880502572" sldId="369"/>
            <ac:spMk id="5" creationId="{5EDF55B8-32C6-0982-8E4B-26728A404B43}"/>
          </ac:spMkLst>
        </pc:spChg>
        <pc:graphicFrameChg chg="mod">
          <ac:chgData name="Uwe H Kaufmann" userId="ac1c7a13501c5371" providerId="LiveId" clId="{7B7ECE72-8622-46EB-AF7B-EF1C24AA7F8D}" dt="2024-01-20T04:20:06.055" v="840" actId="12788"/>
          <ac:graphicFrameMkLst>
            <pc:docMk/>
            <pc:sldMk cId="3880502572" sldId="369"/>
            <ac:graphicFrameMk id="6" creationId="{00000000-0000-0000-0000-000000000000}"/>
          </ac:graphicFrameMkLst>
        </pc:graphicFrameChg>
      </pc:sldChg>
      <pc:sldChg chg="addSp delSp modSp mod modClrScheme chgLayout">
        <pc:chgData name="Uwe H Kaufmann" userId="ac1c7a13501c5371" providerId="LiveId" clId="{7B7ECE72-8622-46EB-AF7B-EF1C24AA7F8D}" dt="2024-01-21T11:26:12.883" v="1343" actId="14100"/>
        <pc:sldMkLst>
          <pc:docMk/>
          <pc:sldMk cId="2936551426" sldId="370"/>
        </pc:sldMkLst>
        <pc:spChg chg="del">
          <ac:chgData name="Uwe H Kaufmann" userId="ac1c7a13501c5371" providerId="LiveId" clId="{7B7ECE72-8622-46EB-AF7B-EF1C24AA7F8D}" dt="2024-01-20T04:10:44.386" v="710" actId="478"/>
          <ac:spMkLst>
            <pc:docMk/>
            <pc:sldMk cId="2936551426" sldId="370"/>
            <ac:spMk id="2" creationId="{00000000-0000-0000-0000-000000000000}"/>
          </ac:spMkLst>
        </pc:spChg>
        <pc:spChg chg="add mod ord">
          <ac:chgData name="Uwe H Kaufmann" userId="ac1c7a13501c5371" providerId="LiveId" clId="{7B7ECE72-8622-46EB-AF7B-EF1C24AA7F8D}" dt="2024-01-21T11:26:07.852" v="1342" actId="6264"/>
          <ac:spMkLst>
            <pc:docMk/>
            <pc:sldMk cId="2936551426" sldId="370"/>
            <ac:spMk id="3" creationId="{38B40AA2-5BF7-AB61-10F3-BBCF768E6C85}"/>
          </ac:spMkLst>
        </pc:spChg>
        <pc:spChg chg="del">
          <ac:chgData name="Uwe H Kaufmann" userId="ac1c7a13501c5371" providerId="LiveId" clId="{7B7ECE72-8622-46EB-AF7B-EF1C24AA7F8D}" dt="2024-01-20T04:10:18.013" v="704" actId="478"/>
          <ac:spMkLst>
            <pc:docMk/>
            <pc:sldMk cId="2936551426" sldId="370"/>
            <ac:spMk id="4" creationId="{00000000-0000-0000-0000-000000000000}"/>
          </ac:spMkLst>
        </pc:spChg>
        <pc:spChg chg="del">
          <ac:chgData name="Uwe H Kaufmann" userId="ac1c7a13501c5371" providerId="LiveId" clId="{7B7ECE72-8622-46EB-AF7B-EF1C24AA7F8D}" dt="2024-01-20T04:10:33.465" v="707" actId="478"/>
          <ac:spMkLst>
            <pc:docMk/>
            <pc:sldMk cId="2936551426" sldId="370"/>
            <ac:spMk id="6" creationId="{00000000-0000-0000-0000-000000000000}"/>
          </ac:spMkLst>
        </pc:spChg>
        <pc:spChg chg="add mod ord">
          <ac:chgData name="Uwe H Kaufmann" userId="ac1c7a13501c5371" providerId="LiveId" clId="{7B7ECE72-8622-46EB-AF7B-EF1C24AA7F8D}" dt="2024-01-21T11:26:12.883" v="1343" actId="14100"/>
          <ac:spMkLst>
            <pc:docMk/>
            <pc:sldMk cId="2936551426" sldId="370"/>
            <ac:spMk id="7" creationId="{E67C2D6B-CB75-1108-4B9F-2871963B180E}"/>
          </ac:spMkLst>
        </pc:spChg>
        <pc:spChg chg="add mod ord">
          <ac:chgData name="Uwe H Kaufmann" userId="ac1c7a13501c5371" providerId="LiveId" clId="{7B7ECE72-8622-46EB-AF7B-EF1C24AA7F8D}" dt="2024-01-21T11:26:07.852" v="1342" actId="6264"/>
          <ac:spMkLst>
            <pc:docMk/>
            <pc:sldMk cId="2936551426" sldId="370"/>
            <ac:spMk id="8" creationId="{74B5A21B-5DFE-BC26-1DA9-9A60EC0FF2A1}"/>
          </ac:spMkLst>
        </pc:spChg>
        <pc:spChg chg="add del mod">
          <ac:chgData name="Uwe H Kaufmann" userId="ac1c7a13501c5371" providerId="LiveId" clId="{7B7ECE72-8622-46EB-AF7B-EF1C24AA7F8D}" dt="2024-01-21T11:26:07.852" v="1342" actId="6264"/>
          <ac:spMkLst>
            <pc:docMk/>
            <pc:sldMk cId="2936551426" sldId="370"/>
            <ac:spMk id="9" creationId="{F56A98CA-88F2-91FA-408C-9CA2E07FAE47}"/>
          </ac:spMkLst>
        </pc:spChg>
        <pc:spChg chg="add del mod">
          <ac:chgData name="Uwe H Kaufmann" userId="ac1c7a13501c5371" providerId="LiveId" clId="{7B7ECE72-8622-46EB-AF7B-EF1C24AA7F8D}" dt="2024-01-21T11:26:07.852" v="1342" actId="6264"/>
          <ac:spMkLst>
            <pc:docMk/>
            <pc:sldMk cId="2936551426" sldId="370"/>
            <ac:spMk id="10" creationId="{7182CA52-B4FA-83AB-2B47-253C05CE06AF}"/>
          </ac:spMkLst>
        </pc:spChg>
        <pc:spChg chg="add del mod">
          <ac:chgData name="Uwe H Kaufmann" userId="ac1c7a13501c5371" providerId="LiveId" clId="{7B7ECE72-8622-46EB-AF7B-EF1C24AA7F8D}" dt="2024-01-21T11:26:07.852" v="1342" actId="6264"/>
          <ac:spMkLst>
            <pc:docMk/>
            <pc:sldMk cId="2936551426" sldId="370"/>
            <ac:spMk id="11" creationId="{6721C60A-1EB7-D427-0E32-F628606AB301}"/>
          </ac:spMkLst>
        </pc:spChg>
      </pc:sldChg>
      <pc:sldChg chg="addSp delSp modSp mod modClrScheme chgLayout">
        <pc:chgData name="Uwe H Kaufmann" userId="ac1c7a13501c5371" providerId="LiveId" clId="{7B7ECE72-8622-46EB-AF7B-EF1C24AA7F8D}" dt="2024-01-20T04:23:35.340" v="847" actId="20577"/>
        <pc:sldMkLst>
          <pc:docMk/>
          <pc:sldMk cId="2908321266" sldId="371"/>
        </pc:sldMkLst>
        <pc:spChg chg="add del mod ord">
          <ac:chgData name="Uwe H Kaufmann" userId="ac1c7a13501c5371" providerId="LiveId" clId="{7B7ECE72-8622-46EB-AF7B-EF1C24AA7F8D}" dt="2024-01-20T04:22:54.174" v="844" actId="478"/>
          <ac:spMkLst>
            <pc:docMk/>
            <pc:sldMk cId="2908321266" sldId="371"/>
            <ac:spMk id="2" creationId="{0A92C95C-FD38-D903-2F71-EC829CDEA0C3}"/>
          </ac:spMkLst>
        </pc:spChg>
        <pc:spChg chg="add del mod ord">
          <ac:chgData name="Uwe H Kaufmann" userId="ac1c7a13501c5371" providerId="LiveId" clId="{7B7ECE72-8622-46EB-AF7B-EF1C24AA7F8D}" dt="2024-01-20T04:22:54.174" v="844" actId="478"/>
          <ac:spMkLst>
            <pc:docMk/>
            <pc:sldMk cId="2908321266" sldId="371"/>
            <ac:spMk id="3" creationId="{D767E636-7B64-B35D-8857-6A628A91F8F7}"/>
          </ac:spMkLst>
        </pc:spChg>
        <pc:spChg chg="mod">
          <ac:chgData name="Uwe H Kaufmann" userId="ac1c7a13501c5371" providerId="LiveId" clId="{7B7ECE72-8622-46EB-AF7B-EF1C24AA7F8D}" dt="2024-01-20T03:17:25.127" v="75" actId="122"/>
          <ac:spMkLst>
            <pc:docMk/>
            <pc:sldMk cId="2908321266" sldId="371"/>
            <ac:spMk id="9" creationId="{A1E4C463-A8D9-874F-874D-4609E97EF065}"/>
          </ac:spMkLst>
        </pc:spChg>
        <pc:spChg chg="mod ord">
          <ac:chgData name="Uwe H Kaufmann" userId="ac1c7a13501c5371" providerId="LiveId" clId="{7B7ECE72-8622-46EB-AF7B-EF1C24AA7F8D}" dt="2024-01-20T04:23:35.340" v="847" actId="20577"/>
          <ac:spMkLst>
            <pc:docMk/>
            <pc:sldMk cId="2908321266" sldId="371"/>
            <ac:spMk id="10" creationId="{00000000-0000-0000-0000-000000000000}"/>
          </ac:spMkLst>
        </pc:spChg>
      </pc:sldChg>
      <pc:sldChg chg="addSp delSp modSp mod modClrScheme chgLayout">
        <pc:chgData name="Uwe H Kaufmann" userId="ac1c7a13501c5371" providerId="LiveId" clId="{7B7ECE72-8622-46EB-AF7B-EF1C24AA7F8D}" dt="2024-01-20T04:13:06.297" v="754" actId="1035"/>
        <pc:sldMkLst>
          <pc:docMk/>
          <pc:sldMk cId="1934215044" sldId="372"/>
        </pc:sldMkLst>
        <pc:spChg chg="add mod ord">
          <ac:chgData name="Uwe H Kaufmann" userId="ac1c7a13501c5371" providerId="LiveId" clId="{7B7ECE72-8622-46EB-AF7B-EF1C24AA7F8D}" dt="2024-01-20T04:12:12.666" v="730"/>
          <ac:spMkLst>
            <pc:docMk/>
            <pc:sldMk cId="1934215044" sldId="372"/>
            <ac:spMk id="3" creationId="{8C6A648B-8534-0041-60E4-AE1100F3E2CA}"/>
          </ac:spMkLst>
        </pc:spChg>
        <pc:spChg chg="del">
          <ac:chgData name="Uwe H Kaufmann" userId="ac1c7a13501c5371" providerId="LiveId" clId="{7B7ECE72-8622-46EB-AF7B-EF1C24AA7F8D}" dt="2024-01-20T04:12:10.870" v="729" actId="478"/>
          <ac:spMkLst>
            <pc:docMk/>
            <pc:sldMk cId="1934215044" sldId="372"/>
            <ac:spMk id="4" creationId="{00000000-0000-0000-0000-000000000000}"/>
          </ac:spMkLst>
        </pc:spChg>
        <pc:spChg chg="del">
          <ac:chgData name="Uwe H Kaufmann" userId="ac1c7a13501c5371" providerId="LiveId" clId="{7B7ECE72-8622-46EB-AF7B-EF1C24AA7F8D}" dt="2024-01-20T04:12:19.706" v="731" actId="478"/>
          <ac:spMkLst>
            <pc:docMk/>
            <pc:sldMk cId="1934215044" sldId="372"/>
            <ac:spMk id="5" creationId="{00000000-0000-0000-0000-000000000000}"/>
          </ac:spMkLst>
        </pc:spChg>
        <pc:spChg chg="add del mod ord">
          <ac:chgData name="Uwe H Kaufmann" userId="ac1c7a13501c5371" providerId="LiveId" clId="{7B7ECE72-8622-46EB-AF7B-EF1C24AA7F8D}" dt="2024-01-20T04:12:41.336" v="739" actId="478"/>
          <ac:spMkLst>
            <pc:docMk/>
            <pc:sldMk cId="1934215044" sldId="372"/>
            <ac:spMk id="6" creationId="{77D76C03-DF55-D61B-CF9C-DC8961ECDEAE}"/>
          </ac:spMkLst>
        </pc:spChg>
        <pc:spChg chg="add mod ord">
          <ac:chgData name="Uwe H Kaufmann" userId="ac1c7a13501c5371" providerId="LiveId" clId="{7B7ECE72-8622-46EB-AF7B-EF1C24AA7F8D}" dt="2024-01-20T04:12:30.776" v="735" actId="207"/>
          <ac:spMkLst>
            <pc:docMk/>
            <pc:sldMk cId="1934215044" sldId="372"/>
            <ac:spMk id="7" creationId="{E87EDFDE-C7C9-1C74-659F-067A402FE079}"/>
          </ac:spMkLst>
        </pc:spChg>
        <pc:picChg chg="mod">
          <ac:chgData name="Uwe H Kaufmann" userId="ac1c7a13501c5371" providerId="LiveId" clId="{7B7ECE72-8622-46EB-AF7B-EF1C24AA7F8D}" dt="2024-01-20T04:13:06.297" v="754" actId="1035"/>
          <ac:picMkLst>
            <pc:docMk/>
            <pc:sldMk cId="1934215044" sldId="372"/>
            <ac:picMk id="2" creationId="{00000000-0000-0000-0000-000000000000}"/>
          </ac:picMkLst>
        </pc:picChg>
      </pc:sldChg>
      <pc:sldChg chg="addSp delSp modSp mod modClrScheme chgLayout">
        <pc:chgData name="Uwe H Kaufmann" userId="ac1c7a13501c5371" providerId="LiveId" clId="{7B7ECE72-8622-46EB-AF7B-EF1C24AA7F8D}" dt="2024-01-20T04:14:24.141" v="777" actId="1038"/>
        <pc:sldMkLst>
          <pc:docMk/>
          <pc:sldMk cId="1895860974" sldId="373"/>
        </pc:sldMkLst>
        <pc:spChg chg="add mod ord">
          <ac:chgData name="Uwe H Kaufmann" userId="ac1c7a13501c5371" providerId="LiveId" clId="{7B7ECE72-8622-46EB-AF7B-EF1C24AA7F8D}" dt="2024-01-20T04:13:51.856" v="756"/>
          <ac:spMkLst>
            <pc:docMk/>
            <pc:sldMk cId="1895860974" sldId="373"/>
            <ac:spMk id="2" creationId="{6AE9CD8E-76C5-7F63-A7CC-34BE75457E53}"/>
          </ac:spMkLst>
        </pc:spChg>
        <pc:spChg chg="add del mod ord">
          <ac:chgData name="Uwe H Kaufmann" userId="ac1c7a13501c5371" providerId="LiveId" clId="{7B7ECE72-8622-46EB-AF7B-EF1C24AA7F8D}" dt="2024-01-20T04:14:15.051" v="762" actId="478"/>
          <ac:spMkLst>
            <pc:docMk/>
            <pc:sldMk cId="1895860974" sldId="373"/>
            <ac:spMk id="3" creationId="{F0B99B68-CE04-00EB-891E-09303D6E211B}"/>
          </ac:spMkLst>
        </pc:spChg>
        <pc:spChg chg="del">
          <ac:chgData name="Uwe H Kaufmann" userId="ac1c7a13501c5371" providerId="LiveId" clId="{7B7ECE72-8622-46EB-AF7B-EF1C24AA7F8D}" dt="2024-01-20T04:13:55.367" v="757" actId="478"/>
          <ac:spMkLst>
            <pc:docMk/>
            <pc:sldMk cId="1895860974" sldId="373"/>
            <ac:spMk id="4" creationId="{00000000-0000-0000-0000-000000000000}"/>
          </ac:spMkLst>
        </pc:spChg>
        <pc:spChg chg="del">
          <ac:chgData name="Uwe H Kaufmann" userId="ac1c7a13501c5371" providerId="LiveId" clId="{7B7ECE72-8622-46EB-AF7B-EF1C24AA7F8D}" dt="2024-01-20T04:14:00.874" v="758" actId="478"/>
          <ac:spMkLst>
            <pc:docMk/>
            <pc:sldMk cId="1895860974" sldId="373"/>
            <ac:spMk id="5" creationId="{00000000-0000-0000-0000-000000000000}"/>
          </ac:spMkLst>
        </pc:spChg>
        <pc:spChg chg="add mod ord">
          <ac:chgData name="Uwe H Kaufmann" userId="ac1c7a13501c5371" providerId="LiveId" clId="{7B7ECE72-8622-46EB-AF7B-EF1C24AA7F8D}" dt="2024-01-20T04:14:06.751" v="760" actId="207"/>
          <ac:spMkLst>
            <pc:docMk/>
            <pc:sldMk cId="1895860974" sldId="373"/>
            <ac:spMk id="7" creationId="{D11D4AA8-0204-7F30-416C-944D0032CD0E}"/>
          </ac:spMkLst>
        </pc:spChg>
        <pc:picChg chg="mod">
          <ac:chgData name="Uwe H Kaufmann" userId="ac1c7a13501c5371" providerId="LiveId" clId="{7B7ECE72-8622-46EB-AF7B-EF1C24AA7F8D}" dt="2024-01-20T04:14:24.141" v="777" actId="1038"/>
          <ac:picMkLst>
            <pc:docMk/>
            <pc:sldMk cId="1895860974" sldId="373"/>
            <ac:picMk id="6" creationId="{00000000-0000-0000-0000-000000000000}"/>
          </ac:picMkLst>
        </pc:picChg>
      </pc:sldChg>
      <pc:sldChg chg="addSp delSp modSp mod modClrScheme chgLayout">
        <pc:chgData name="Uwe H Kaufmann" userId="ac1c7a13501c5371" providerId="LiveId" clId="{7B7ECE72-8622-46EB-AF7B-EF1C24AA7F8D}" dt="2024-01-20T04:26:23.395" v="851" actId="5793"/>
        <pc:sldMkLst>
          <pc:docMk/>
          <pc:sldMk cId="381677420" sldId="375"/>
        </pc:sldMkLst>
        <pc:spChg chg="mod ord">
          <ac:chgData name="Uwe H Kaufmann" userId="ac1c7a13501c5371" providerId="LiveId" clId="{7B7ECE72-8622-46EB-AF7B-EF1C24AA7F8D}" dt="2024-01-20T03:14:57.853" v="59" actId="700"/>
          <ac:spMkLst>
            <pc:docMk/>
            <pc:sldMk cId="381677420" sldId="375"/>
            <ac:spMk id="2" creationId="{00000000-0000-0000-0000-000000000000}"/>
          </ac:spMkLst>
        </pc:spChg>
        <pc:spChg chg="add del mod ord">
          <ac:chgData name="Uwe H Kaufmann" userId="ac1c7a13501c5371" providerId="LiveId" clId="{7B7ECE72-8622-46EB-AF7B-EF1C24AA7F8D}" dt="2024-01-20T03:15:01.708" v="60" actId="478"/>
          <ac:spMkLst>
            <pc:docMk/>
            <pc:sldMk cId="381677420" sldId="375"/>
            <ac:spMk id="3" creationId="{2D637F4F-70A2-4BE9-DBB5-E6714F6828D1}"/>
          </ac:spMkLst>
        </pc:spChg>
        <pc:spChg chg="mod ord">
          <ac:chgData name="Uwe H Kaufmann" userId="ac1c7a13501c5371" providerId="LiveId" clId="{7B7ECE72-8622-46EB-AF7B-EF1C24AA7F8D}" dt="2024-01-20T03:14:57.853" v="59" actId="700"/>
          <ac:spMkLst>
            <pc:docMk/>
            <pc:sldMk cId="381677420" sldId="375"/>
            <ac:spMk id="4" creationId="{00000000-0000-0000-0000-000000000000}"/>
          </ac:spMkLst>
        </pc:spChg>
        <pc:spChg chg="mod">
          <ac:chgData name="Uwe H Kaufmann" userId="ac1c7a13501c5371" providerId="LiveId" clId="{7B7ECE72-8622-46EB-AF7B-EF1C24AA7F8D}" dt="2024-01-20T04:26:23.395" v="851" actId="5793"/>
          <ac:spMkLst>
            <pc:docMk/>
            <pc:sldMk cId="381677420" sldId="375"/>
            <ac:spMk id="9" creationId="{00000000-0000-0000-0000-000000000000}"/>
          </ac:spMkLst>
        </pc:spChg>
      </pc:sldChg>
      <pc:sldChg chg="addSp delSp modSp mod modClrScheme delAnim chgLayout">
        <pc:chgData name="Uwe H Kaufmann" userId="ac1c7a13501c5371" providerId="LiveId" clId="{7B7ECE72-8622-46EB-AF7B-EF1C24AA7F8D}" dt="2024-01-20T04:27:19.765" v="897" actId="478"/>
        <pc:sldMkLst>
          <pc:docMk/>
          <pc:sldMk cId="1969664147" sldId="377"/>
        </pc:sldMkLst>
        <pc:spChg chg="mod ord">
          <ac:chgData name="Uwe H Kaufmann" userId="ac1c7a13501c5371" providerId="LiveId" clId="{7B7ECE72-8622-46EB-AF7B-EF1C24AA7F8D}" dt="2024-01-20T04:27:08.825" v="894" actId="700"/>
          <ac:spMkLst>
            <pc:docMk/>
            <pc:sldMk cId="1969664147" sldId="377"/>
            <ac:spMk id="2" creationId="{00000000-0000-0000-0000-000000000000}"/>
          </ac:spMkLst>
        </pc:spChg>
        <pc:spChg chg="add del mod ord">
          <ac:chgData name="Uwe H Kaufmann" userId="ac1c7a13501c5371" providerId="LiveId" clId="{7B7ECE72-8622-46EB-AF7B-EF1C24AA7F8D}" dt="2024-01-20T04:26:31.112" v="852" actId="478"/>
          <ac:spMkLst>
            <pc:docMk/>
            <pc:sldMk cId="1969664147" sldId="377"/>
            <ac:spMk id="3" creationId="{77C56EA2-C4D3-D05D-F1C9-AE62FE4FA976}"/>
          </ac:spMkLst>
        </pc:spChg>
        <pc:spChg chg="del mod ord">
          <ac:chgData name="Uwe H Kaufmann" userId="ac1c7a13501c5371" providerId="LiveId" clId="{7B7ECE72-8622-46EB-AF7B-EF1C24AA7F8D}" dt="2024-01-20T04:27:17.711" v="896" actId="478"/>
          <ac:spMkLst>
            <pc:docMk/>
            <pc:sldMk cId="1969664147" sldId="377"/>
            <ac:spMk id="4" creationId="{00000000-0000-0000-0000-000000000000}"/>
          </ac:spMkLst>
        </pc:spChg>
        <pc:spChg chg="add mod ord">
          <ac:chgData name="Uwe H Kaufmann" userId="ac1c7a13501c5371" providerId="LiveId" clId="{7B7ECE72-8622-46EB-AF7B-EF1C24AA7F8D}" dt="2024-01-20T04:27:13.823" v="895"/>
          <ac:spMkLst>
            <pc:docMk/>
            <pc:sldMk cId="1969664147" sldId="377"/>
            <ac:spMk id="9" creationId="{9C8244CC-E4DB-DED9-D7BB-CED217CBE737}"/>
          </ac:spMkLst>
        </pc:spChg>
        <pc:spChg chg="add del mod">
          <ac:chgData name="Uwe H Kaufmann" userId="ac1c7a13501c5371" providerId="LiveId" clId="{7B7ECE72-8622-46EB-AF7B-EF1C24AA7F8D}" dt="2024-01-20T04:27:19.765" v="897" actId="478"/>
          <ac:spMkLst>
            <pc:docMk/>
            <pc:sldMk cId="1969664147" sldId="377"/>
            <ac:spMk id="14" creationId="{EAABED21-02CC-9E84-C01D-A4E1F31B78F3}"/>
          </ac:spMkLst>
        </pc:spChg>
        <pc:picChg chg="mod">
          <ac:chgData name="Uwe H Kaufmann" userId="ac1c7a13501c5371" providerId="LiveId" clId="{7B7ECE72-8622-46EB-AF7B-EF1C24AA7F8D}" dt="2024-01-20T04:26:57.299" v="893" actId="1035"/>
          <ac:picMkLst>
            <pc:docMk/>
            <pc:sldMk cId="1969664147" sldId="377"/>
            <ac:picMk id="6" creationId="{00000000-0000-0000-0000-000000000000}"/>
          </ac:picMkLst>
        </pc:picChg>
        <pc:cxnChg chg="mod">
          <ac:chgData name="Uwe H Kaufmann" userId="ac1c7a13501c5371" providerId="LiveId" clId="{7B7ECE72-8622-46EB-AF7B-EF1C24AA7F8D}" dt="2024-01-20T04:26:41.258" v="869" actId="14100"/>
          <ac:cxnSpMkLst>
            <pc:docMk/>
            <pc:sldMk cId="1969664147" sldId="377"/>
            <ac:cxnSpMk id="8" creationId="{00000000-0000-0000-0000-000000000000}"/>
          </ac:cxnSpMkLst>
        </pc:cxnChg>
        <pc:cxnChg chg="mod">
          <ac:chgData name="Uwe H Kaufmann" userId="ac1c7a13501c5371" providerId="LiveId" clId="{7B7ECE72-8622-46EB-AF7B-EF1C24AA7F8D}" dt="2024-01-20T04:26:48.101" v="871" actId="14100"/>
          <ac:cxnSpMkLst>
            <pc:docMk/>
            <pc:sldMk cId="1969664147" sldId="377"/>
            <ac:cxnSpMk id="20" creationId="{00000000-0000-0000-0000-000000000000}"/>
          </ac:cxnSpMkLst>
        </pc:cxnChg>
      </pc:sldChg>
      <pc:sldChg chg="modSp mod modClrScheme chgLayout">
        <pc:chgData name="Uwe H Kaufmann" userId="ac1c7a13501c5371" providerId="LiveId" clId="{7B7ECE72-8622-46EB-AF7B-EF1C24AA7F8D}" dt="2024-01-20T03:25:44.164" v="184" actId="1035"/>
        <pc:sldMkLst>
          <pc:docMk/>
          <pc:sldMk cId="3999174789" sldId="378"/>
        </pc:sldMkLst>
        <pc:spChg chg="mod ord">
          <ac:chgData name="Uwe H Kaufmann" userId="ac1c7a13501c5371" providerId="LiveId" clId="{7B7ECE72-8622-46EB-AF7B-EF1C24AA7F8D}" dt="2024-01-20T03:25:00.402" v="162" actId="20577"/>
          <ac:spMkLst>
            <pc:docMk/>
            <pc:sldMk cId="3999174789" sldId="378"/>
            <ac:spMk id="2" creationId="{00000000-0000-0000-0000-000000000000}"/>
          </ac:spMkLst>
        </pc:spChg>
        <pc:spChg chg="mod ord">
          <ac:chgData name="Uwe H Kaufmann" userId="ac1c7a13501c5371" providerId="LiveId" clId="{7B7ECE72-8622-46EB-AF7B-EF1C24AA7F8D}" dt="2024-01-20T03:15:35.623" v="63" actId="700"/>
          <ac:spMkLst>
            <pc:docMk/>
            <pc:sldMk cId="3999174789" sldId="378"/>
            <ac:spMk id="3" creationId="{00000000-0000-0000-0000-000000000000}"/>
          </ac:spMkLst>
        </pc:spChg>
        <pc:spChg chg="mod ord">
          <ac:chgData name="Uwe H Kaufmann" userId="ac1c7a13501c5371" providerId="LiveId" clId="{7B7ECE72-8622-46EB-AF7B-EF1C24AA7F8D}" dt="2024-01-20T03:15:35.623" v="63" actId="700"/>
          <ac:spMkLst>
            <pc:docMk/>
            <pc:sldMk cId="3999174789" sldId="378"/>
            <ac:spMk id="4" creationId="{00000000-0000-0000-0000-000000000000}"/>
          </ac:spMkLst>
        </pc:spChg>
        <pc:spChg chg="mod">
          <ac:chgData name="Uwe H Kaufmann" userId="ac1c7a13501c5371" providerId="LiveId" clId="{7B7ECE72-8622-46EB-AF7B-EF1C24AA7F8D}" dt="2024-01-20T03:25:44.164" v="184" actId="1035"/>
          <ac:spMkLst>
            <pc:docMk/>
            <pc:sldMk cId="3999174789" sldId="378"/>
            <ac:spMk id="10" creationId="{00000000-0000-0000-0000-000000000000}"/>
          </ac:spMkLst>
        </pc:spChg>
      </pc:sldChg>
      <pc:sldChg chg="addSp delSp modSp mod modClrScheme chgLayout">
        <pc:chgData name="Uwe H Kaufmann" userId="ac1c7a13501c5371" providerId="LiveId" clId="{7B7ECE72-8622-46EB-AF7B-EF1C24AA7F8D}" dt="2024-01-20T04:30:35.613" v="920" actId="478"/>
        <pc:sldMkLst>
          <pc:docMk/>
          <pc:sldMk cId="1089985592" sldId="383"/>
        </pc:sldMkLst>
        <pc:spChg chg="add del mod ord">
          <ac:chgData name="Uwe H Kaufmann" userId="ac1c7a13501c5371" providerId="LiveId" clId="{7B7ECE72-8622-46EB-AF7B-EF1C24AA7F8D}" dt="2024-01-20T03:37:19.671" v="321" actId="20577"/>
          <ac:spMkLst>
            <pc:docMk/>
            <pc:sldMk cId="1089985592" sldId="383"/>
            <ac:spMk id="2" creationId="{6035449D-6795-7416-0222-7DD08BAB5675}"/>
          </ac:spMkLst>
        </pc:spChg>
        <pc:spChg chg="add mod ord">
          <ac:chgData name="Uwe H Kaufmann" userId="ac1c7a13501c5371" providerId="LiveId" clId="{7B7ECE72-8622-46EB-AF7B-EF1C24AA7F8D}" dt="2024-01-20T03:37:00.504" v="320" actId="13926"/>
          <ac:spMkLst>
            <pc:docMk/>
            <pc:sldMk cId="1089985592" sldId="383"/>
            <ac:spMk id="3" creationId="{0C2AF454-AA44-FE75-666B-431A0CED1C43}"/>
          </ac:spMkLst>
        </pc:spChg>
        <pc:spChg chg="del mod">
          <ac:chgData name="Uwe H Kaufmann" userId="ac1c7a13501c5371" providerId="LiveId" clId="{7B7ECE72-8622-46EB-AF7B-EF1C24AA7F8D}" dt="2024-01-20T03:36:46.442" v="319" actId="478"/>
          <ac:spMkLst>
            <pc:docMk/>
            <pc:sldMk cId="1089985592" sldId="383"/>
            <ac:spMk id="4" creationId="{00000000-0000-0000-0000-000000000000}"/>
          </ac:spMkLst>
        </pc:spChg>
        <pc:spChg chg="add del mod ord">
          <ac:chgData name="Uwe H Kaufmann" userId="ac1c7a13501c5371" providerId="LiveId" clId="{7B7ECE72-8622-46EB-AF7B-EF1C24AA7F8D}" dt="2024-01-20T04:30:35.613" v="920" actId="478"/>
          <ac:spMkLst>
            <pc:docMk/>
            <pc:sldMk cId="1089985592" sldId="383"/>
            <ac:spMk id="6" creationId="{5E8FE5DD-5AC7-E6F7-BA87-125FDC79B152}"/>
          </ac:spMkLst>
        </pc:spChg>
        <pc:spChg chg="del">
          <ac:chgData name="Uwe H Kaufmann" userId="ac1c7a13501c5371" providerId="LiveId" clId="{7B7ECE72-8622-46EB-AF7B-EF1C24AA7F8D}" dt="2024-01-20T03:36:21.183" v="315" actId="478"/>
          <ac:spMkLst>
            <pc:docMk/>
            <pc:sldMk cId="1089985592" sldId="383"/>
            <ac:spMk id="12" creationId="{00000000-0000-0000-0000-000000000000}"/>
          </ac:spMkLst>
        </pc:spChg>
        <pc:picChg chg="mod">
          <ac:chgData name="Uwe H Kaufmann" userId="ac1c7a13501c5371" providerId="LiveId" clId="{7B7ECE72-8622-46EB-AF7B-EF1C24AA7F8D}" dt="2024-01-20T03:36:26.675" v="317" actId="1076"/>
          <ac:picMkLst>
            <pc:docMk/>
            <pc:sldMk cId="1089985592" sldId="383"/>
            <ac:picMk id="5" creationId="{00000000-0000-0000-0000-000000000000}"/>
          </ac:picMkLst>
        </pc:picChg>
      </pc:sldChg>
      <pc:sldChg chg="addSp delSp modSp mod modClrScheme chgLayout">
        <pc:chgData name="Uwe H Kaufmann" userId="ac1c7a13501c5371" providerId="LiveId" clId="{7B7ECE72-8622-46EB-AF7B-EF1C24AA7F8D}" dt="2024-01-20T04:30:40.222" v="921" actId="478"/>
        <pc:sldMkLst>
          <pc:docMk/>
          <pc:sldMk cId="1327558149" sldId="384"/>
        </pc:sldMkLst>
        <pc:spChg chg="add mod ord">
          <ac:chgData name="Uwe H Kaufmann" userId="ac1c7a13501c5371" providerId="LiveId" clId="{7B7ECE72-8622-46EB-AF7B-EF1C24AA7F8D}" dt="2024-01-20T03:37:46.280" v="323" actId="167"/>
          <ac:spMkLst>
            <pc:docMk/>
            <pc:sldMk cId="1327558149" sldId="384"/>
            <ac:spMk id="2" creationId="{096CAD64-AAE6-3F5A-5813-345F5AB033F2}"/>
          </ac:spMkLst>
        </pc:spChg>
        <pc:spChg chg="add del mod ord">
          <ac:chgData name="Uwe H Kaufmann" userId="ac1c7a13501c5371" providerId="LiveId" clId="{7B7ECE72-8622-46EB-AF7B-EF1C24AA7F8D}" dt="2024-01-20T04:30:40.222" v="921" actId="478"/>
          <ac:spMkLst>
            <pc:docMk/>
            <pc:sldMk cId="1327558149" sldId="384"/>
            <ac:spMk id="3" creationId="{7E830D9A-D911-6C5D-1460-A7FCACEA1A99}"/>
          </ac:spMkLst>
        </pc:spChg>
        <pc:spChg chg="del">
          <ac:chgData name="Uwe H Kaufmann" userId="ac1c7a13501c5371" providerId="LiveId" clId="{7B7ECE72-8622-46EB-AF7B-EF1C24AA7F8D}" dt="2024-01-20T03:37:54.962" v="324" actId="478"/>
          <ac:spMkLst>
            <pc:docMk/>
            <pc:sldMk cId="1327558149" sldId="384"/>
            <ac:spMk id="4" creationId="{00000000-0000-0000-0000-000000000000}"/>
          </ac:spMkLst>
        </pc:spChg>
        <pc:spChg chg="add del mod ord">
          <ac:chgData name="Uwe H Kaufmann" userId="ac1c7a13501c5371" providerId="LiveId" clId="{7B7ECE72-8622-46EB-AF7B-EF1C24AA7F8D}" dt="2024-01-20T04:30:40.222" v="921" actId="478"/>
          <ac:spMkLst>
            <pc:docMk/>
            <pc:sldMk cId="1327558149" sldId="384"/>
            <ac:spMk id="5" creationId="{B0AE5875-EF86-2C68-6D84-1E8AD09DF343}"/>
          </ac:spMkLst>
        </pc:spChg>
        <pc:spChg chg="mod">
          <ac:chgData name="Uwe H Kaufmann" userId="ac1c7a13501c5371" providerId="LiveId" clId="{7B7ECE72-8622-46EB-AF7B-EF1C24AA7F8D}" dt="2024-01-20T03:38:11.210" v="327" actId="122"/>
          <ac:spMkLst>
            <pc:docMk/>
            <pc:sldMk cId="1327558149" sldId="384"/>
            <ac:spMk id="11" creationId="{00000000-0000-0000-0000-000000000000}"/>
          </ac:spMkLst>
        </pc:spChg>
      </pc:sldChg>
      <pc:sldChg chg="addSp delSp modSp mod modClrScheme chgLayout">
        <pc:chgData name="Uwe H Kaufmann" userId="ac1c7a13501c5371" providerId="LiveId" clId="{7B7ECE72-8622-46EB-AF7B-EF1C24AA7F8D}" dt="2024-01-20T03:40:43.501" v="338" actId="122"/>
        <pc:sldMkLst>
          <pc:docMk/>
          <pc:sldMk cId="824115789" sldId="385"/>
        </pc:sldMkLst>
        <pc:spChg chg="add del mod ord">
          <ac:chgData name="Uwe H Kaufmann" userId="ac1c7a13501c5371" providerId="LiveId" clId="{7B7ECE72-8622-46EB-AF7B-EF1C24AA7F8D}" dt="2024-01-20T03:40:22.817" v="328" actId="478"/>
          <ac:spMkLst>
            <pc:docMk/>
            <pc:sldMk cId="824115789" sldId="385"/>
            <ac:spMk id="2" creationId="{EAB4349F-B503-A57F-74B7-1C4A589922AA}"/>
          </ac:spMkLst>
        </pc:spChg>
        <pc:spChg chg="add del mod ord">
          <ac:chgData name="Uwe H Kaufmann" userId="ac1c7a13501c5371" providerId="LiveId" clId="{7B7ECE72-8622-46EB-AF7B-EF1C24AA7F8D}" dt="2024-01-20T03:40:22.817" v="328" actId="478"/>
          <ac:spMkLst>
            <pc:docMk/>
            <pc:sldMk cId="824115789" sldId="385"/>
            <ac:spMk id="3" creationId="{4A873E63-DA6E-BD5B-9FBA-BEAF7B058E4C}"/>
          </ac:spMkLst>
        </pc:spChg>
        <pc:spChg chg="add del mod ord">
          <ac:chgData name="Uwe H Kaufmann" userId="ac1c7a13501c5371" providerId="LiveId" clId="{7B7ECE72-8622-46EB-AF7B-EF1C24AA7F8D}" dt="2024-01-20T03:40:22.817" v="328" actId="478"/>
          <ac:spMkLst>
            <pc:docMk/>
            <pc:sldMk cId="824115789" sldId="385"/>
            <ac:spMk id="4" creationId="{8199DEFF-544E-82A2-52E1-D71C2D7E4AAD}"/>
          </ac:spMkLst>
        </pc:spChg>
        <pc:spChg chg="mod">
          <ac:chgData name="Uwe H Kaufmann" userId="ac1c7a13501c5371" providerId="LiveId" clId="{7B7ECE72-8622-46EB-AF7B-EF1C24AA7F8D}" dt="2024-01-20T03:40:43.501" v="338" actId="122"/>
          <ac:spMkLst>
            <pc:docMk/>
            <pc:sldMk cId="824115789" sldId="385"/>
            <ac:spMk id="11" creationId="{00000000-0000-0000-0000-000000000000}"/>
          </ac:spMkLst>
        </pc:spChg>
        <pc:picChg chg="mod modCrop">
          <ac:chgData name="Uwe H Kaufmann" userId="ac1c7a13501c5371" providerId="LiveId" clId="{7B7ECE72-8622-46EB-AF7B-EF1C24AA7F8D}" dt="2024-01-20T03:40:36.539" v="335" actId="12788"/>
          <ac:picMkLst>
            <pc:docMk/>
            <pc:sldMk cId="824115789" sldId="385"/>
            <ac:picMk id="8" creationId="{00000000-0000-0000-0000-000000000000}"/>
          </ac:picMkLst>
        </pc:picChg>
      </pc:sldChg>
      <pc:sldChg chg="modSp mod modClrScheme chgLayout">
        <pc:chgData name="Uwe H Kaufmann" userId="ac1c7a13501c5371" providerId="LiveId" clId="{7B7ECE72-8622-46EB-AF7B-EF1C24AA7F8D}" dt="2024-01-20T03:21:26.250" v="114" actId="1035"/>
        <pc:sldMkLst>
          <pc:docMk/>
          <pc:sldMk cId="321502144" sldId="389"/>
        </pc:sldMkLst>
        <pc:spChg chg="mod ord">
          <ac:chgData name="Uwe H Kaufmann" userId="ac1c7a13501c5371" providerId="LiveId" clId="{7B7ECE72-8622-46EB-AF7B-EF1C24AA7F8D}" dt="2024-01-20T03:15:17.575" v="61" actId="700"/>
          <ac:spMkLst>
            <pc:docMk/>
            <pc:sldMk cId="321502144" sldId="389"/>
            <ac:spMk id="2" creationId="{00000000-0000-0000-0000-000000000000}"/>
          </ac:spMkLst>
        </pc:spChg>
        <pc:spChg chg="mod ord">
          <ac:chgData name="Uwe H Kaufmann" userId="ac1c7a13501c5371" providerId="LiveId" clId="{7B7ECE72-8622-46EB-AF7B-EF1C24AA7F8D}" dt="2024-01-20T03:20:43.685" v="102" actId="9"/>
          <ac:spMkLst>
            <pc:docMk/>
            <pc:sldMk cId="321502144" sldId="389"/>
            <ac:spMk id="3" creationId="{00000000-0000-0000-0000-000000000000}"/>
          </ac:spMkLst>
        </pc:spChg>
        <pc:spChg chg="mod">
          <ac:chgData name="Uwe H Kaufmann" userId="ac1c7a13501c5371" providerId="LiveId" clId="{7B7ECE72-8622-46EB-AF7B-EF1C24AA7F8D}" dt="2024-01-20T03:21:26.250" v="114" actId="1035"/>
          <ac:spMkLst>
            <pc:docMk/>
            <pc:sldMk cId="321502144" sldId="389"/>
            <ac:spMk id="7" creationId="{00000000-0000-0000-0000-000000000000}"/>
          </ac:spMkLst>
        </pc:spChg>
        <pc:picChg chg="mod ord">
          <ac:chgData name="Uwe H Kaufmann" userId="ac1c7a13501c5371" providerId="LiveId" clId="{7B7ECE72-8622-46EB-AF7B-EF1C24AA7F8D}" dt="2024-01-20T03:20:19.568" v="99" actId="1076"/>
          <ac:picMkLst>
            <pc:docMk/>
            <pc:sldMk cId="321502144" sldId="389"/>
            <ac:picMk id="6" creationId="{00000000-0000-0000-0000-000000000000}"/>
          </ac:picMkLst>
        </pc:picChg>
      </pc:sldChg>
      <pc:sldChg chg="modSp mod modClrScheme chgLayout">
        <pc:chgData name="Uwe H Kaufmann" userId="ac1c7a13501c5371" providerId="LiveId" clId="{7B7ECE72-8622-46EB-AF7B-EF1C24AA7F8D}" dt="2024-01-20T03:22:41.795" v="133" actId="113"/>
        <pc:sldMkLst>
          <pc:docMk/>
          <pc:sldMk cId="2867532325" sldId="390"/>
        </pc:sldMkLst>
        <pc:spChg chg="mod ord">
          <ac:chgData name="Uwe H Kaufmann" userId="ac1c7a13501c5371" providerId="LiveId" clId="{7B7ECE72-8622-46EB-AF7B-EF1C24AA7F8D}" dt="2024-01-20T03:15:17.575" v="61" actId="700"/>
          <ac:spMkLst>
            <pc:docMk/>
            <pc:sldMk cId="2867532325" sldId="390"/>
            <ac:spMk id="2" creationId="{00000000-0000-0000-0000-000000000000}"/>
          </ac:spMkLst>
        </pc:spChg>
        <pc:spChg chg="mod ord">
          <ac:chgData name="Uwe H Kaufmann" userId="ac1c7a13501c5371" providerId="LiveId" clId="{7B7ECE72-8622-46EB-AF7B-EF1C24AA7F8D}" dt="2024-01-20T03:15:17.575" v="61" actId="700"/>
          <ac:spMkLst>
            <pc:docMk/>
            <pc:sldMk cId="2867532325" sldId="390"/>
            <ac:spMk id="3" creationId="{00000000-0000-0000-0000-000000000000}"/>
          </ac:spMkLst>
        </pc:spChg>
        <pc:spChg chg="mod">
          <ac:chgData name="Uwe H Kaufmann" userId="ac1c7a13501c5371" providerId="LiveId" clId="{7B7ECE72-8622-46EB-AF7B-EF1C24AA7F8D}" dt="2024-01-20T03:21:32.471" v="120" actId="1035"/>
          <ac:spMkLst>
            <pc:docMk/>
            <pc:sldMk cId="2867532325" sldId="390"/>
            <ac:spMk id="7" creationId="{00000000-0000-0000-0000-000000000000}"/>
          </ac:spMkLst>
        </pc:spChg>
        <pc:spChg chg="mod">
          <ac:chgData name="Uwe H Kaufmann" userId="ac1c7a13501c5371" providerId="LiveId" clId="{7B7ECE72-8622-46EB-AF7B-EF1C24AA7F8D}" dt="2024-01-20T03:22:41.795" v="133" actId="113"/>
          <ac:spMkLst>
            <pc:docMk/>
            <pc:sldMk cId="2867532325" sldId="390"/>
            <ac:spMk id="8" creationId="{00000000-0000-0000-0000-000000000000}"/>
          </ac:spMkLst>
        </pc:spChg>
        <pc:spChg chg="mod">
          <ac:chgData name="Uwe H Kaufmann" userId="ac1c7a13501c5371" providerId="LiveId" clId="{7B7ECE72-8622-46EB-AF7B-EF1C24AA7F8D}" dt="2024-01-20T03:22:41.795" v="133" actId="113"/>
          <ac:spMkLst>
            <pc:docMk/>
            <pc:sldMk cId="2867532325" sldId="390"/>
            <ac:spMk id="9" creationId="{00000000-0000-0000-0000-000000000000}"/>
          </ac:spMkLst>
        </pc:spChg>
        <pc:spChg chg="mod">
          <ac:chgData name="Uwe H Kaufmann" userId="ac1c7a13501c5371" providerId="LiveId" clId="{7B7ECE72-8622-46EB-AF7B-EF1C24AA7F8D}" dt="2024-01-20T03:22:41.795" v="133" actId="113"/>
          <ac:spMkLst>
            <pc:docMk/>
            <pc:sldMk cId="2867532325" sldId="390"/>
            <ac:spMk id="10" creationId="{00000000-0000-0000-0000-000000000000}"/>
          </ac:spMkLst>
        </pc:spChg>
        <pc:spChg chg="mod">
          <ac:chgData name="Uwe H Kaufmann" userId="ac1c7a13501c5371" providerId="LiveId" clId="{7B7ECE72-8622-46EB-AF7B-EF1C24AA7F8D}" dt="2024-01-20T03:22:41.795" v="133" actId="113"/>
          <ac:spMkLst>
            <pc:docMk/>
            <pc:sldMk cId="2867532325" sldId="390"/>
            <ac:spMk id="11" creationId="{00000000-0000-0000-0000-000000000000}"/>
          </ac:spMkLst>
        </pc:spChg>
        <pc:spChg chg="mod">
          <ac:chgData name="Uwe H Kaufmann" userId="ac1c7a13501c5371" providerId="LiveId" clId="{7B7ECE72-8622-46EB-AF7B-EF1C24AA7F8D}" dt="2024-01-20T03:22:41.795" v="133" actId="113"/>
          <ac:spMkLst>
            <pc:docMk/>
            <pc:sldMk cId="2867532325" sldId="390"/>
            <ac:spMk id="12" creationId="{00000000-0000-0000-0000-000000000000}"/>
          </ac:spMkLst>
        </pc:spChg>
        <pc:spChg chg="mod">
          <ac:chgData name="Uwe H Kaufmann" userId="ac1c7a13501c5371" providerId="LiveId" clId="{7B7ECE72-8622-46EB-AF7B-EF1C24AA7F8D}" dt="2024-01-20T03:22:41.795" v="133" actId="113"/>
          <ac:spMkLst>
            <pc:docMk/>
            <pc:sldMk cId="2867532325" sldId="390"/>
            <ac:spMk id="13" creationId="{00000000-0000-0000-0000-000000000000}"/>
          </ac:spMkLst>
        </pc:spChg>
        <pc:spChg chg="mod">
          <ac:chgData name="Uwe H Kaufmann" userId="ac1c7a13501c5371" providerId="LiveId" clId="{7B7ECE72-8622-46EB-AF7B-EF1C24AA7F8D}" dt="2024-01-20T03:22:41.795" v="133" actId="113"/>
          <ac:spMkLst>
            <pc:docMk/>
            <pc:sldMk cId="2867532325" sldId="390"/>
            <ac:spMk id="14" creationId="{00000000-0000-0000-0000-000000000000}"/>
          </ac:spMkLst>
        </pc:spChg>
        <pc:picChg chg="mod ord">
          <ac:chgData name="Uwe H Kaufmann" userId="ac1c7a13501c5371" providerId="LiveId" clId="{7B7ECE72-8622-46EB-AF7B-EF1C24AA7F8D}" dt="2024-01-20T03:22:04.121" v="128" actId="1076"/>
          <ac:picMkLst>
            <pc:docMk/>
            <pc:sldMk cId="2867532325" sldId="390"/>
            <ac:picMk id="6" creationId="{00000000-0000-0000-0000-000000000000}"/>
          </ac:picMkLst>
        </pc:picChg>
      </pc:sldChg>
      <pc:sldChg chg="addSp delSp modSp mod modClrScheme chgLayout">
        <pc:chgData name="Uwe H Kaufmann" userId="ac1c7a13501c5371" providerId="LiveId" clId="{7B7ECE72-8622-46EB-AF7B-EF1C24AA7F8D}" dt="2024-01-20T04:15:09.054" v="785" actId="1076"/>
        <pc:sldMkLst>
          <pc:docMk/>
          <pc:sldMk cId="416800785" sldId="392"/>
        </pc:sldMkLst>
        <pc:spChg chg="add mod ord">
          <ac:chgData name="Uwe H Kaufmann" userId="ac1c7a13501c5371" providerId="LiveId" clId="{7B7ECE72-8622-46EB-AF7B-EF1C24AA7F8D}" dt="2024-01-20T04:14:48.569" v="780"/>
          <ac:spMkLst>
            <pc:docMk/>
            <pc:sldMk cId="416800785" sldId="392"/>
            <ac:spMk id="3" creationId="{CFDE6E12-D14C-2762-838E-49F5E2C3833C}"/>
          </ac:spMkLst>
        </pc:spChg>
        <pc:spChg chg="del">
          <ac:chgData name="Uwe H Kaufmann" userId="ac1c7a13501c5371" providerId="LiveId" clId="{7B7ECE72-8622-46EB-AF7B-EF1C24AA7F8D}" dt="2024-01-20T04:14:46.624" v="779" actId="478"/>
          <ac:spMkLst>
            <pc:docMk/>
            <pc:sldMk cId="416800785" sldId="392"/>
            <ac:spMk id="4" creationId="{00000000-0000-0000-0000-000000000000}"/>
          </ac:spMkLst>
        </pc:spChg>
        <pc:spChg chg="del">
          <ac:chgData name="Uwe H Kaufmann" userId="ac1c7a13501c5371" providerId="LiveId" clId="{7B7ECE72-8622-46EB-AF7B-EF1C24AA7F8D}" dt="2024-01-20T04:14:54.367" v="781" actId="478"/>
          <ac:spMkLst>
            <pc:docMk/>
            <pc:sldMk cId="416800785" sldId="392"/>
            <ac:spMk id="5" creationId="{00000000-0000-0000-0000-000000000000}"/>
          </ac:spMkLst>
        </pc:spChg>
        <pc:spChg chg="add mod ord">
          <ac:chgData name="Uwe H Kaufmann" userId="ac1c7a13501c5371" providerId="LiveId" clId="{7B7ECE72-8622-46EB-AF7B-EF1C24AA7F8D}" dt="2024-01-20T04:14:40.602" v="778" actId="167"/>
          <ac:spMkLst>
            <pc:docMk/>
            <pc:sldMk cId="416800785" sldId="392"/>
            <ac:spMk id="6" creationId="{B2E9B34C-0C9B-C91A-59F5-B0FEE3E4EAF4}"/>
          </ac:spMkLst>
        </pc:spChg>
        <pc:spChg chg="add mod ord">
          <ac:chgData name="Uwe H Kaufmann" userId="ac1c7a13501c5371" providerId="LiveId" clId="{7B7ECE72-8622-46EB-AF7B-EF1C24AA7F8D}" dt="2024-01-20T04:15:00.041" v="783" actId="207"/>
          <ac:spMkLst>
            <pc:docMk/>
            <pc:sldMk cId="416800785" sldId="392"/>
            <ac:spMk id="7" creationId="{DDA23B24-37B4-E06B-528D-D07D5E5DA305}"/>
          </ac:spMkLst>
        </pc:spChg>
        <pc:picChg chg="mod">
          <ac:chgData name="Uwe H Kaufmann" userId="ac1c7a13501c5371" providerId="LiveId" clId="{7B7ECE72-8622-46EB-AF7B-EF1C24AA7F8D}" dt="2024-01-20T04:15:09.054" v="785" actId="1076"/>
          <ac:picMkLst>
            <pc:docMk/>
            <pc:sldMk cId="416800785" sldId="392"/>
            <ac:picMk id="2" creationId="{00000000-0000-0000-0000-000000000000}"/>
          </ac:picMkLst>
        </pc:picChg>
      </pc:sldChg>
      <pc:sldChg chg="addSp delSp modSp mod modClrScheme chgLayout">
        <pc:chgData name="Uwe H Kaufmann" userId="ac1c7a13501c5371" providerId="LiveId" clId="{7B7ECE72-8622-46EB-AF7B-EF1C24AA7F8D}" dt="2024-01-21T11:13:42.066" v="1339" actId="20577"/>
        <pc:sldMkLst>
          <pc:docMk/>
          <pc:sldMk cId="3363037821" sldId="393"/>
        </pc:sldMkLst>
        <pc:spChg chg="add mod ord">
          <ac:chgData name="Uwe H Kaufmann" userId="ac1c7a13501c5371" providerId="LiveId" clId="{7B7ECE72-8622-46EB-AF7B-EF1C24AA7F8D}" dt="2024-01-21T11:12:22.454" v="1320" actId="20577"/>
          <ac:spMkLst>
            <pc:docMk/>
            <pc:sldMk cId="3363037821" sldId="393"/>
            <ac:spMk id="3" creationId="{B2E943F7-F8C4-C1B5-35F1-C8985D98411E}"/>
          </ac:spMkLst>
        </pc:spChg>
        <pc:spChg chg="del">
          <ac:chgData name="Uwe H Kaufmann" userId="ac1c7a13501c5371" providerId="LiveId" clId="{7B7ECE72-8622-46EB-AF7B-EF1C24AA7F8D}" dt="2024-01-20T04:01:54.006" v="604" actId="478"/>
          <ac:spMkLst>
            <pc:docMk/>
            <pc:sldMk cId="3363037821" sldId="393"/>
            <ac:spMk id="4" creationId="{00000000-0000-0000-0000-000000000000}"/>
          </ac:spMkLst>
        </pc:spChg>
        <pc:spChg chg="add mod ord">
          <ac:chgData name="Uwe H Kaufmann" userId="ac1c7a13501c5371" providerId="LiveId" clId="{7B7ECE72-8622-46EB-AF7B-EF1C24AA7F8D}" dt="2024-01-20T04:02:22.810" v="607" actId="5793"/>
          <ac:spMkLst>
            <pc:docMk/>
            <pc:sldMk cId="3363037821" sldId="393"/>
            <ac:spMk id="5" creationId="{6E33CC97-2A08-CAE8-005D-B82AB319675E}"/>
          </ac:spMkLst>
        </pc:spChg>
        <pc:spChg chg="del">
          <ac:chgData name="Uwe H Kaufmann" userId="ac1c7a13501c5371" providerId="LiveId" clId="{7B7ECE72-8622-46EB-AF7B-EF1C24AA7F8D}" dt="2024-01-20T04:02:16.685" v="605" actId="478"/>
          <ac:spMkLst>
            <pc:docMk/>
            <pc:sldMk cId="3363037821" sldId="393"/>
            <ac:spMk id="8" creationId="{00000000-0000-0000-0000-000000000000}"/>
          </ac:spMkLst>
        </pc:spChg>
        <pc:spChg chg="add mod ord">
          <ac:chgData name="Uwe H Kaufmann" userId="ac1c7a13501c5371" providerId="LiveId" clId="{7B7ECE72-8622-46EB-AF7B-EF1C24AA7F8D}" dt="2024-01-21T11:13:42.066" v="1339" actId="20577"/>
          <ac:spMkLst>
            <pc:docMk/>
            <pc:sldMk cId="3363037821" sldId="393"/>
            <ac:spMk id="9" creationId="{F2F03185-33EB-F170-D61C-85E5467E293E}"/>
          </ac:spMkLst>
        </pc:spChg>
        <pc:picChg chg="mod">
          <ac:chgData name="Uwe H Kaufmann" userId="ac1c7a13501c5371" providerId="LiveId" clId="{7B7ECE72-8622-46EB-AF7B-EF1C24AA7F8D}" dt="2024-01-20T04:02:33.145" v="625" actId="1036"/>
          <ac:picMkLst>
            <pc:docMk/>
            <pc:sldMk cId="3363037821" sldId="393"/>
            <ac:picMk id="2" creationId="{00000000-0000-0000-0000-000000000000}"/>
          </ac:picMkLst>
        </pc:picChg>
        <pc:picChg chg="mod">
          <ac:chgData name="Uwe H Kaufmann" userId="ac1c7a13501c5371" providerId="LiveId" clId="{7B7ECE72-8622-46EB-AF7B-EF1C24AA7F8D}" dt="2024-01-20T04:02:33.145" v="625" actId="1036"/>
          <ac:picMkLst>
            <pc:docMk/>
            <pc:sldMk cId="3363037821" sldId="393"/>
            <ac:picMk id="6" creationId="{00000000-0000-0000-0000-000000000000}"/>
          </ac:picMkLst>
        </pc:picChg>
        <pc:picChg chg="mod">
          <ac:chgData name="Uwe H Kaufmann" userId="ac1c7a13501c5371" providerId="LiveId" clId="{7B7ECE72-8622-46EB-AF7B-EF1C24AA7F8D}" dt="2024-01-20T04:02:33.145" v="625" actId="1036"/>
          <ac:picMkLst>
            <pc:docMk/>
            <pc:sldMk cId="3363037821" sldId="393"/>
            <ac:picMk id="7" creationId="{00000000-0000-0000-0000-000000000000}"/>
          </ac:picMkLst>
        </pc:picChg>
      </pc:sldChg>
      <pc:sldChg chg="addSp delSp modSp mod modClrScheme chgLayout">
        <pc:chgData name="Uwe H Kaufmann" userId="ac1c7a13501c5371" providerId="LiveId" clId="{7B7ECE72-8622-46EB-AF7B-EF1C24AA7F8D}" dt="2024-01-20T04:07:41.986" v="686" actId="6549"/>
        <pc:sldMkLst>
          <pc:docMk/>
          <pc:sldMk cId="2924085299" sldId="394"/>
        </pc:sldMkLst>
        <pc:spChg chg="add mod ord">
          <ac:chgData name="Uwe H Kaufmann" userId="ac1c7a13501c5371" providerId="LiveId" clId="{7B7ECE72-8622-46EB-AF7B-EF1C24AA7F8D}" dt="2024-01-20T04:06:40.679" v="663" actId="20577"/>
          <ac:spMkLst>
            <pc:docMk/>
            <pc:sldMk cId="2924085299" sldId="394"/>
            <ac:spMk id="2" creationId="{68200B59-74C5-3469-687C-08D55699ABFA}"/>
          </ac:spMkLst>
        </pc:spChg>
        <pc:spChg chg="del">
          <ac:chgData name="Uwe H Kaufmann" userId="ac1c7a13501c5371" providerId="LiveId" clId="{7B7ECE72-8622-46EB-AF7B-EF1C24AA7F8D}" dt="2024-01-20T04:06:37.343" v="661" actId="478"/>
          <ac:spMkLst>
            <pc:docMk/>
            <pc:sldMk cId="2924085299" sldId="394"/>
            <ac:spMk id="4" creationId="{00000000-0000-0000-0000-000000000000}"/>
          </ac:spMkLst>
        </pc:spChg>
        <pc:spChg chg="del">
          <ac:chgData name="Uwe H Kaufmann" userId="ac1c7a13501c5371" providerId="LiveId" clId="{7B7ECE72-8622-46EB-AF7B-EF1C24AA7F8D}" dt="2024-01-20T04:06:47.585" v="664" actId="478"/>
          <ac:spMkLst>
            <pc:docMk/>
            <pc:sldMk cId="2924085299" sldId="394"/>
            <ac:spMk id="5" creationId="{00000000-0000-0000-0000-000000000000}"/>
          </ac:spMkLst>
        </pc:spChg>
        <pc:spChg chg="add mod ord">
          <ac:chgData name="Uwe H Kaufmann" userId="ac1c7a13501c5371" providerId="LiveId" clId="{7B7ECE72-8622-46EB-AF7B-EF1C24AA7F8D}" dt="2024-01-20T04:07:41.986" v="686" actId="6549"/>
          <ac:spMkLst>
            <pc:docMk/>
            <pc:sldMk cId="2924085299" sldId="394"/>
            <ac:spMk id="6" creationId="{CDBCA627-0751-EFAB-9A51-EC938FDD5B72}"/>
          </ac:spMkLst>
        </pc:spChg>
        <pc:spChg chg="add del mod ord">
          <ac:chgData name="Uwe H Kaufmann" userId="ac1c7a13501c5371" providerId="LiveId" clId="{7B7ECE72-8622-46EB-AF7B-EF1C24AA7F8D}" dt="2024-01-20T04:06:59.043" v="667" actId="478"/>
          <ac:spMkLst>
            <pc:docMk/>
            <pc:sldMk cId="2924085299" sldId="394"/>
            <ac:spMk id="7" creationId="{18591E9A-B8FF-9CA8-2990-2BBCEA2F1CF6}"/>
          </ac:spMkLst>
        </pc:spChg>
        <pc:picChg chg="mod">
          <ac:chgData name="Uwe H Kaufmann" userId="ac1c7a13501c5371" providerId="LiveId" clId="{7B7ECE72-8622-46EB-AF7B-EF1C24AA7F8D}" dt="2024-01-20T04:07:25.848" v="678" actId="12788"/>
          <ac:picMkLst>
            <pc:docMk/>
            <pc:sldMk cId="2924085299" sldId="394"/>
            <ac:picMk id="3" creationId="{00000000-0000-0000-0000-000000000000}"/>
          </ac:picMkLst>
        </pc:picChg>
      </pc:sldChg>
      <pc:sldChg chg="addSp delSp modSp mod modClrScheme chgLayout">
        <pc:chgData name="Uwe H Kaufmann" userId="ac1c7a13501c5371" providerId="LiveId" clId="{7B7ECE72-8622-46EB-AF7B-EF1C24AA7F8D}" dt="2024-01-20T04:28:53.562" v="916" actId="478"/>
        <pc:sldMkLst>
          <pc:docMk/>
          <pc:sldMk cId="3952056396" sldId="397"/>
        </pc:sldMkLst>
        <pc:spChg chg="mod ord">
          <ac:chgData name="Uwe H Kaufmann" userId="ac1c7a13501c5371" providerId="LiveId" clId="{7B7ECE72-8622-46EB-AF7B-EF1C24AA7F8D}" dt="2024-01-20T04:28:43.517" v="913" actId="20577"/>
          <ac:spMkLst>
            <pc:docMk/>
            <pc:sldMk cId="3952056396" sldId="397"/>
            <ac:spMk id="2" creationId="{00000000-0000-0000-0000-000000000000}"/>
          </ac:spMkLst>
        </pc:spChg>
        <pc:spChg chg="del mod ord">
          <ac:chgData name="Uwe H Kaufmann" userId="ac1c7a13501c5371" providerId="LiveId" clId="{7B7ECE72-8622-46EB-AF7B-EF1C24AA7F8D}" dt="2024-01-20T04:28:52.434" v="915" actId="478"/>
          <ac:spMkLst>
            <pc:docMk/>
            <pc:sldMk cId="3952056396" sldId="397"/>
            <ac:spMk id="4" creationId="{00000000-0000-0000-0000-000000000000}"/>
          </ac:spMkLst>
        </pc:spChg>
        <pc:spChg chg="mod">
          <ac:chgData name="Uwe H Kaufmann" userId="ac1c7a13501c5371" providerId="LiveId" clId="{7B7ECE72-8622-46EB-AF7B-EF1C24AA7F8D}" dt="2024-01-20T03:20:07.916" v="98" actId="14100"/>
          <ac:spMkLst>
            <pc:docMk/>
            <pc:sldMk cId="3952056396" sldId="397"/>
            <ac:spMk id="8" creationId="{00000000-0000-0000-0000-000000000000}"/>
          </ac:spMkLst>
        </pc:spChg>
        <pc:spChg chg="add mod ord">
          <ac:chgData name="Uwe H Kaufmann" userId="ac1c7a13501c5371" providerId="LiveId" clId="{7B7ECE72-8622-46EB-AF7B-EF1C24AA7F8D}" dt="2024-01-20T04:28:49.265" v="914"/>
          <ac:spMkLst>
            <pc:docMk/>
            <pc:sldMk cId="3952056396" sldId="397"/>
            <ac:spMk id="9" creationId="{FA84F8D5-E47A-FEF1-EBCF-1FB1EE5A5C82}"/>
          </ac:spMkLst>
        </pc:spChg>
        <pc:spChg chg="add del mod">
          <ac:chgData name="Uwe H Kaufmann" userId="ac1c7a13501c5371" providerId="LiveId" clId="{7B7ECE72-8622-46EB-AF7B-EF1C24AA7F8D}" dt="2024-01-20T04:28:53.562" v="916" actId="478"/>
          <ac:spMkLst>
            <pc:docMk/>
            <pc:sldMk cId="3952056396" sldId="397"/>
            <ac:spMk id="11" creationId="{A2D20625-1D7C-DC77-A833-74D7A87553B8}"/>
          </ac:spMkLst>
        </pc:spChg>
        <pc:picChg chg="mod">
          <ac:chgData name="Uwe H Kaufmann" userId="ac1c7a13501c5371" providerId="LiveId" clId="{7B7ECE72-8622-46EB-AF7B-EF1C24AA7F8D}" dt="2024-01-20T03:19:57.650" v="96" actId="1036"/>
          <ac:picMkLst>
            <pc:docMk/>
            <pc:sldMk cId="3952056396" sldId="397"/>
            <ac:picMk id="3" creationId="{00000000-0000-0000-0000-000000000000}"/>
          </ac:picMkLst>
        </pc:picChg>
        <pc:picChg chg="mod">
          <ac:chgData name="Uwe H Kaufmann" userId="ac1c7a13501c5371" providerId="LiveId" clId="{7B7ECE72-8622-46EB-AF7B-EF1C24AA7F8D}" dt="2024-01-20T03:19:57.650" v="96" actId="1036"/>
          <ac:picMkLst>
            <pc:docMk/>
            <pc:sldMk cId="3952056396" sldId="397"/>
            <ac:picMk id="5" creationId="{00000000-0000-0000-0000-000000000000}"/>
          </ac:picMkLst>
        </pc:picChg>
      </pc:sldChg>
      <pc:sldChg chg="addSp delSp modSp mod modClrScheme delAnim chgLayout">
        <pc:chgData name="Uwe H Kaufmann" userId="ac1c7a13501c5371" providerId="LiveId" clId="{7B7ECE72-8622-46EB-AF7B-EF1C24AA7F8D}" dt="2024-01-20T04:27:30.763" v="900" actId="478"/>
        <pc:sldMkLst>
          <pc:docMk/>
          <pc:sldMk cId="249587616" sldId="398"/>
        </pc:sldMkLst>
        <pc:spChg chg="mod ord">
          <ac:chgData name="Uwe H Kaufmann" userId="ac1c7a13501c5371" providerId="LiveId" clId="{7B7ECE72-8622-46EB-AF7B-EF1C24AA7F8D}" dt="2024-01-20T03:15:17.575" v="61" actId="700"/>
          <ac:spMkLst>
            <pc:docMk/>
            <pc:sldMk cId="249587616" sldId="398"/>
            <ac:spMk id="2" creationId="{00000000-0000-0000-0000-000000000000}"/>
          </ac:spMkLst>
        </pc:spChg>
        <pc:spChg chg="add mod ord">
          <ac:chgData name="Uwe H Kaufmann" userId="ac1c7a13501c5371" providerId="LiveId" clId="{7B7ECE72-8622-46EB-AF7B-EF1C24AA7F8D}" dt="2024-01-20T04:27:25.740" v="898"/>
          <ac:spMkLst>
            <pc:docMk/>
            <pc:sldMk cId="249587616" sldId="398"/>
            <ac:spMk id="3" creationId="{A613D4BC-1405-9196-E324-D375DB7FB8A6}"/>
          </ac:spMkLst>
        </pc:spChg>
        <pc:spChg chg="del mod ord">
          <ac:chgData name="Uwe H Kaufmann" userId="ac1c7a13501c5371" providerId="LiveId" clId="{7B7ECE72-8622-46EB-AF7B-EF1C24AA7F8D}" dt="2024-01-20T04:27:28.896" v="899" actId="478"/>
          <ac:spMkLst>
            <pc:docMk/>
            <pc:sldMk cId="249587616" sldId="398"/>
            <ac:spMk id="4" creationId="{00000000-0000-0000-0000-000000000000}"/>
          </ac:spMkLst>
        </pc:spChg>
        <pc:spChg chg="add del mod">
          <ac:chgData name="Uwe H Kaufmann" userId="ac1c7a13501c5371" providerId="LiveId" clId="{7B7ECE72-8622-46EB-AF7B-EF1C24AA7F8D}" dt="2024-01-20T04:27:30.763" v="900" actId="478"/>
          <ac:spMkLst>
            <pc:docMk/>
            <pc:sldMk cId="249587616" sldId="398"/>
            <ac:spMk id="7" creationId="{01947FBF-328C-FF68-F908-29B583840049}"/>
          </ac:spMkLst>
        </pc:spChg>
        <pc:spChg chg="mod">
          <ac:chgData name="Uwe H Kaufmann" userId="ac1c7a13501c5371" providerId="LiveId" clId="{7B7ECE72-8622-46EB-AF7B-EF1C24AA7F8D}" dt="2024-01-20T03:18:55.989" v="87" actId="20577"/>
          <ac:spMkLst>
            <pc:docMk/>
            <pc:sldMk cId="249587616" sldId="398"/>
            <ac:spMk id="11" creationId="{00000000-0000-0000-0000-000000000000}"/>
          </ac:spMkLst>
        </pc:spChg>
        <pc:spChg chg="mod">
          <ac:chgData name="Uwe H Kaufmann" userId="ac1c7a13501c5371" providerId="LiveId" clId="{7B7ECE72-8622-46EB-AF7B-EF1C24AA7F8D}" dt="2024-01-20T03:18:50.127" v="83" actId="1035"/>
          <ac:spMkLst>
            <pc:docMk/>
            <pc:sldMk cId="249587616" sldId="398"/>
            <ac:spMk id="12" creationId="{00000000-0000-0000-0000-000000000000}"/>
          </ac:spMkLst>
        </pc:spChg>
        <pc:picChg chg="mod">
          <ac:chgData name="Uwe H Kaufmann" userId="ac1c7a13501c5371" providerId="LiveId" clId="{7B7ECE72-8622-46EB-AF7B-EF1C24AA7F8D}" dt="2024-01-20T03:18:42.411" v="79" actId="1036"/>
          <ac:picMkLst>
            <pc:docMk/>
            <pc:sldMk cId="249587616" sldId="398"/>
            <ac:picMk id="5" creationId="{00000000-0000-0000-0000-000000000000}"/>
          </ac:picMkLst>
        </pc:picChg>
      </pc:sldChg>
      <pc:sldChg chg="addSp delSp modSp mod modClrScheme delAnim chgLayout">
        <pc:chgData name="Uwe H Kaufmann" userId="ac1c7a13501c5371" providerId="LiveId" clId="{7B7ECE72-8622-46EB-AF7B-EF1C24AA7F8D}" dt="2024-01-20T04:27:43.738" v="903" actId="478"/>
        <pc:sldMkLst>
          <pc:docMk/>
          <pc:sldMk cId="3630762441" sldId="399"/>
        </pc:sldMkLst>
        <pc:spChg chg="mod ord">
          <ac:chgData name="Uwe H Kaufmann" userId="ac1c7a13501c5371" providerId="LiveId" clId="{7B7ECE72-8622-46EB-AF7B-EF1C24AA7F8D}" dt="2024-01-20T03:15:17.575" v="61" actId="700"/>
          <ac:spMkLst>
            <pc:docMk/>
            <pc:sldMk cId="3630762441" sldId="399"/>
            <ac:spMk id="2" creationId="{00000000-0000-0000-0000-000000000000}"/>
          </ac:spMkLst>
        </pc:spChg>
        <pc:spChg chg="del mod ord">
          <ac:chgData name="Uwe H Kaufmann" userId="ac1c7a13501c5371" providerId="LiveId" clId="{7B7ECE72-8622-46EB-AF7B-EF1C24AA7F8D}" dt="2024-01-20T04:27:42.731" v="902" actId="478"/>
          <ac:spMkLst>
            <pc:docMk/>
            <pc:sldMk cId="3630762441" sldId="399"/>
            <ac:spMk id="4" creationId="{00000000-0000-0000-0000-000000000000}"/>
          </ac:spMkLst>
        </pc:spChg>
        <pc:spChg chg="add mod ord">
          <ac:chgData name="Uwe H Kaufmann" userId="ac1c7a13501c5371" providerId="LiveId" clId="{7B7ECE72-8622-46EB-AF7B-EF1C24AA7F8D}" dt="2024-01-20T04:27:39.232" v="901"/>
          <ac:spMkLst>
            <pc:docMk/>
            <pc:sldMk cId="3630762441" sldId="399"/>
            <ac:spMk id="5" creationId="{0677CA11-05FD-9103-F370-73C9412C10E7}"/>
          </ac:spMkLst>
        </pc:spChg>
        <pc:spChg chg="add del mod">
          <ac:chgData name="Uwe H Kaufmann" userId="ac1c7a13501c5371" providerId="LiveId" clId="{7B7ECE72-8622-46EB-AF7B-EF1C24AA7F8D}" dt="2024-01-20T04:27:43.738" v="903" actId="478"/>
          <ac:spMkLst>
            <pc:docMk/>
            <pc:sldMk cId="3630762441" sldId="399"/>
            <ac:spMk id="7" creationId="{F8FA0E6A-7634-1B70-3ED8-FB2AB4B680BF}"/>
          </ac:spMkLst>
        </pc:spChg>
        <pc:picChg chg="mod">
          <ac:chgData name="Uwe H Kaufmann" userId="ac1c7a13501c5371" providerId="LiveId" clId="{7B7ECE72-8622-46EB-AF7B-EF1C24AA7F8D}" dt="2024-01-20T03:19:20.674" v="88" actId="1076"/>
          <ac:picMkLst>
            <pc:docMk/>
            <pc:sldMk cId="3630762441" sldId="399"/>
            <ac:picMk id="3" creationId="{00000000-0000-0000-0000-000000000000}"/>
          </ac:picMkLst>
        </pc:picChg>
      </pc:sldChg>
      <pc:sldChg chg="addSp delSp modSp mod modClrScheme chgLayout">
        <pc:chgData name="Uwe H Kaufmann" userId="ac1c7a13501c5371" providerId="LiveId" clId="{7B7ECE72-8622-46EB-AF7B-EF1C24AA7F8D}" dt="2024-01-20T04:06:05.558" v="659" actId="12788"/>
        <pc:sldMkLst>
          <pc:docMk/>
          <pc:sldMk cId="2226323033" sldId="400"/>
        </pc:sldMkLst>
        <pc:spChg chg="add mod ord">
          <ac:chgData name="Uwe H Kaufmann" userId="ac1c7a13501c5371" providerId="LiveId" clId="{7B7ECE72-8622-46EB-AF7B-EF1C24AA7F8D}" dt="2024-01-20T04:05:29.168" v="652" actId="20577"/>
          <ac:spMkLst>
            <pc:docMk/>
            <pc:sldMk cId="2226323033" sldId="400"/>
            <ac:spMk id="2" creationId="{1EB9DBC5-1537-5600-9FA0-334963684AE3}"/>
          </ac:spMkLst>
        </pc:spChg>
        <pc:spChg chg="add mod ord">
          <ac:chgData name="Uwe H Kaufmann" userId="ac1c7a13501c5371" providerId="LiveId" clId="{7B7ECE72-8622-46EB-AF7B-EF1C24AA7F8D}" dt="2024-01-20T04:05:58.196" v="658" actId="14100"/>
          <ac:spMkLst>
            <pc:docMk/>
            <pc:sldMk cId="2226323033" sldId="400"/>
            <ac:spMk id="3" creationId="{BCEFF4B9-C435-809B-2884-A29EF51405EE}"/>
          </ac:spMkLst>
        </pc:spChg>
        <pc:spChg chg="del">
          <ac:chgData name="Uwe H Kaufmann" userId="ac1c7a13501c5371" providerId="LiveId" clId="{7B7ECE72-8622-46EB-AF7B-EF1C24AA7F8D}" dt="2024-01-20T04:05:25.390" v="650" actId="478"/>
          <ac:spMkLst>
            <pc:docMk/>
            <pc:sldMk cId="2226323033" sldId="400"/>
            <ac:spMk id="4" creationId="{00000000-0000-0000-0000-000000000000}"/>
          </ac:spMkLst>
        </pc:spChg>
        <pc:spChg chg="add del mod ord">
          <ac:chgData name="Uwe H Kaufmann" userId="ac1c7a13501c5371" providerId="LiveId" clId="{7B7ECE72-8622-46EB-AF7B-EF1C24AA7F8D}" dt="2024-01-20T04:05:53.874" v="657" actId="478"/>
          <ac:spMkLst>
            <pc:docMk/>
            <pc:sldMk cId="2226323033" sldId="400"/>
            <ac:spMk id="5" creationId="{AA8FED79-CBD2-35B0-AB7C-9A2D8171FB8B}"/>
          </ac:spMkLst>
        </pc:spChg>
        <pc:spChg chg="del">
          <ac:chgData name="Uwe H Kaufmann" userId="ac1c7a13501c5371" providerId="LiveId" clId="{7B7ECE72-8622-46EB-AF7B-EF1C24AA7F8D}" dt="2024-01-20T04:05:36.329" v="653" actId="478"/>
          <ac:spMkLst>
            <pc:docMk/>
            <pc:sldMk cId="2226323033" sldId="400"/>
            <ac:spMk id="7" creationId="{00000000-0000-0000-0000-000000000000}"/>
          </ac:spMkLst>
        </pc:spChg>
        <pc:picChg chg="mod">
          <ac:chgData name="Uwe H Kaufmann" userId="ac1c7a13501c5371" providerId="LiveId" clId="{7B7ECE72-8622-46EB-AF7B-EF1C24AA7F8D}" dt="2024-01-20T04:06:05.558" v="659" actId="12788"/>
          <ac:picMkLst>
            <pc:docMk/>
            <pc:sldMk cId="2226323033" sldId="400"/>
            <ac:picMk id="6" creationId="{00000000-0000-0000-0000-000000000000}"/>
          </ac:picMkLst>
        </pc:picChg>
      </pc:sldChg>
      <pc:sldChg chg="addSp delSp modSp mod modClrScheme chgLayout">
        <pc:chgData name="Uwe H Kaufmann" userId="ac1c7a13501c5371" providerId="LiveId" clId="{7B7ECE72-8622-46EB-AF7B-EF1C24AA7F8D}" dt="2024-01-20T04:19:35.747" v="835" actId="1037"/>
        <pc:sldMkLst>
          <pc:docMk/>
          <pc:sldMk cId="4164391870" sldId="401"/>
        </pc:sldMkLst>
        <pc:spChg chg="mod">
          <ac:chgData name="Uwe H Kaufmann" userId="ac1c7a13501c5371" providerId="LiveId" clId="{7B7ECE72-8622-46EB-AF7B-EF1C24AA7F8D}" dt="2024-01-20T04:19:35.747" v="835" actId="1037"/>
          <ac:spMkLst>
            <pc:docMk/>
            <pc:sldMk cId="4164391870" sldId="401"/>
            <ac:spMk id="3" creationId="{00000000-0000-0000-0000-000000000000}"/>
          </ac:spMkLst>
        </pc:spChg>
        <pc:spChg chg="del">
          <ac:chgData name="Uwe H Kaufmann" userId="ac1c7a13501c5371" providerId="LiveId" clId="{7B7ECE72-8622-46EB-AF7B-EF1C24AA7F8D}" dt="2024-01-20T04:18:56.014" v="796" actId="478"/>
          <ac:spMkLst>
            <pc:docMk/>
            <pc:sldMk cId="4164391870" sldId="401"/>
            <ac:spMk id="4" creationId="{00000000-0000-0000-0000-000000000000}"/>
          </ac:spMkLst>
        </pc:spChg>
        <pc:spChg chg="mod">
          <ac:chgData name="Uwe H Kaufmann" userId="ac1c7a13501c5371" providerId="LiveId" clId="{7B7ECE72-8622-46EB-AF7B-EF1C24AA7F8D}" dt="2024-01-20T04:19:18.902" v="802" actId="555"/>
          <ac:spMkLst>
            <pc:docMk/>
            <pc:sldMk cId="4164391870" sldId="401"/>
            <ac:spMk id="5" creationId="{00000000-0000-0000-0000-000000000000}"/>
          </ac:spMkLst>
        </pc:spChg>
        <pc:spChg chg="add mod ord">
          <ac:chgData name="Uwe H Kaufmann" userId="ac1c7a13501c5371" providerId="LiveId" clId="{7B7ECE72-8622-46EB-AF7B-EF1C24AA7F8D}" dt="2024-01-20T04:18:57.800" v="797"/>
          <ac:spMkLst>
            <pc:docMk/>
            <pc:sldMk cId="4164391870" sldId="401"/>
            <ac:spMk id="6" creationId="{776418E7-FEB6-E028-1283-C0CD0C733E4D}"/>
          </ac:spMkLst>
        </pc:spChg>
        <pc:spChg chg="mod">
          <ac:chgData name="Uwe H Kaufmann" userId="ac1c7a13501c5371" providerId="LiveId" clId="{7B7ECE72-8622-46EB-AF7B-EF1C24AA7F8D}" dt="2024-01-20T04:19:35.747" v="835" actId="1037"/>
          <ac:spMkLst>
            <pc:docMk/>
            <pc:sldMk cId="4164391870" sldId="401"/>
            <ac:spMk id="7" creationId="{00000000-0000-0000-0000-000000000000}"/>
          </ac:spMkLst>
        </pc:spChg>
        <pc:spChg chg="mod">
          <ac:chgData name="Uwe H Kaufmann" userId="ac1c7a13501c5371" providerId="LiveId" clId="{7B7ECE72-8622-46EB-AF7B-EF1C24AA7F8D}" dt="2024-01-20T04:19:35.747" v="835" actId="1037"/>
          <ac:spMkLst>
            <pc:docMk/>
            <pc:sldMk cId="4164391870" sldId="401"/>
            <ac:spMk id="8" creationId="{00000000-0000-0000-0000-000000000000}"/>
          </ac:spMkLst>
        </pc:spChg>
        <pc:spChg chg="add del mod ord">
          <ac:chgData name="Uwe H Kaufmann" userId="ac1c7a13501c5371" providerId="LiveId" clId="{7B7ECE72-8622-46EB-AF7B-EF1C24AA7F8D}" dt="2024-01-20T04:19:02.439" v="798" actId="478"/>
          <ac:spMkLst>
            <pc:docMk/>
            <pc:sldMk cId="4164391870" sldId="401"/>
            <ac:spMk id="9" creationId="{9E28C665-4A27-9D52-FE2B-6935405C650C}"/>
          </ac:spMkLst>
        </pc:spChg>
        <pc:spChg chg="add del mod ord">
          <ac:chgData name="Uwe H Kaufmann" userId="ac1c7a13501c5371" providerId="LiveId" clId="{7B7ECE72-8622-46EB-AF7B-EF1C24AA7F8D}" dt="2024-01-20T04:19:02.439" v="798" actId="478"/>
          <ac:spMkLst>
            <pc:docMk/>
            <pc:sldMk cId="4164391870" sldId="401"/>
            <ac:spMk id="11" creationId="{FE1CBA3E-DC5F-FA1B-7212-41BF4803176A}"/>
          </ac:spMkLst>
        </pc:spChg>
        <pc:picChg chg="mod">
          <ac:chgData name="Uwe H Kaufmann" userId="ac1c7a13501c5371" providerId="LiveId" clId="{7B7ECE72-8622-46EB-AF7B-EF1C24AA7F8D}" dt="2024-01-20T04:19:35.747" v="835" actId="1037"/>
          <ac:picMkLst>
            <pc:docMk/>
            <pc:sldMk cId="4164391870" sldId="401"/>
            <ac:picMk id="2" creationId="{00000000-0000-0000-0000-000000000000}"/>
          </ac:picMkLst>
        </pc:picChg>
        <pc:cxnChg chg="mod">
          <ac:chgData name="Uwe H Kaufmann" userId="ac1c7a13501c5371" providerId="LiveId" clId="{7B7ECE72-8622-46EB-AF7B-EF1C24AA7F8D}" dt="2024-01-20T04:19:35.747" v="835" actId="1037"/>
          <ac:cxnSpMkLst>
            <pc:docMk/>
            <pc:sldMk cId="4164391870" sldId="401"/>
            <ac:cxnSpMk id="10" creationId="{00000000-0000-0000-0000-000000000000}"/>
          </ac:cxnSpMkLst>
        </pc:cxnChg>
        <pc:cxnChg chg="mod">
          <ac:chgData name="Uwe H Kaufmann" userId="ac1c7a13501c5371" providerId="LiveId" clId="{7B7ECE72-8622-46EB-AF7B-EF1C24AA7F8D}" dt="2024-01-20T04:19:35.747" v="835" actId="1037"/>
          <ac:cxnSpMkLst>
            <pc:docMk/>
            <pc:sldMk cId="4164391870" sldId="401"/>
            <ac:cxnSpMk id="12" creationId="{00000000-0000-0000-0000-000000000000}"/>
          </ac:cxnSpMkLst>
        </pc:cxnChg>
      </pc:sldChg>
      <pc:sldChg chg="addSp delSp modSp mod modClrScheme chgLayout">
        <pc:chgData name="Uwe H Kaufmann" userId="ac1c7a13501c5371" providerId="LiveId" clId="{7B7ECE72-8622-46EB-AF7B-EF1C24AA7F8D}" dt="2024-01-20T04:15:57.591" v="794" actId="6549"/>
        <pc:sldMkLst>
          <pc:docMk/>
          <pc:sldMk cId="1756162865" sldId="402"/>
        </pc:sldMkLst>
        <pc:spChg chg="del">
          <ac:chgData name="Uwe H Kaufmann" userId="ac1c7a13501c5371" providerId="LiveId" clId="{7B7ECE72-8622-46EB-AF7B-EF1C24AA7F8D}" dt="2024-01-20T04:15:45.926" v="790" actId="478"/>
          <ac:spMkLst>
            <pc:docMk/>
            <pc:sldMk cId="1756162865" sldId="402"/>
            <ac:spMk id="2" creationId="{00000000-0000-0000-0000-000000000000}"/>
          </ac:spMkLst>
        </pc:spChg>
        <pc:spChg chg="add mod ord">
          <ac:chgData name="Uwe H Kaufmann" userId="ac1c7a13501c5371" providerId="LiveId" clId="{7B7ECE72-8622-46EB-AF7B-EF1C24AA7F8D}" dt="2024-01-20T04:15:36.469" v="788"/>
          <ac:spMkLst>
            <pc:docMk/>
            <pc:sldMk cId="1756162865" sldId="402"/>
            <ac:spMk id="3" creationId="{1CCB7A94-B135-8F59-1864-4E06F9E0BAC6}"/>
          </ac:spMkLst>
        </pc:spChg>
        <pc:spChg chg="del">
          <ac:chgData name="Uwe H Kaufmann" userId="ac1c7a13501c5371" providerId="LiveId" clId="{7B7ECE72-8622-46EB-AF7B-EF1C24AA7F8D}" dt="2024-01-20T04:15:34.865" v="787" actId="478"/>
          <ac:spMkLst>
            <pc:docMk/>
            <pc:sldMk cId="1756162865" sldId="402"/>
            <ac:spMk id="4" creationId="{00000000-0000-0000-0000-000000000000}"/>
          </ac:spMkLst>
        </pc:spChg>
        <pc:spChg chg="add mod ord">
          <ac:chgData name="Uwe H Kaufmann" userId="ac1c7a13501c5371" providerId="LiveId" clId="{7B7ECE72-8622-46EB-AF7B-EF1C24AA7F8D}" dt="2024-01-20T04:15:57.591" v="794" actId="6549"/>
          <ac:spMkLst>
            <pc:docMk/>
            <pc:sldMk cId="1756162865" sldId="402"/>
            <ac:spMk id="5" creationId="{4E8B41CC-1B91-6D8D-2EC2-E7647D8D4D44}"/>
          </ac:spMkLst>
        </pc:spChg>
        <pc:spChg chg="add del mod ord">
          <ac:chgData name="Uwe H Kaufmann" userId="ac1c7a13501c5371" providerId="LiveId" clId="{7B7ECE72-8622-46EB-AF7B-EF1C24AA7F8D}" dt="2024-01-20T04:15:40.111" v="789" actId="478"/>
          <ac:spMkLst>
            <pc:docMk/>
            <pc:sldMk cId="1756162865" sldId="402"/>
            <ac:spMk id="7" creationId="{674464BE-2992-64FB-167B-B240962E705C}"/>
          </ac:spMkLst>
        </pc:spChg>
      </pc:sldChg>
      <pc:sldChg chg="addSp delSp modSp mod modClrScheme delAnim chgLayout">
        <pc:chgData name="Uwe H Kaufmann" userId="ac1c7a13501c5371" providerId="LiveId" clId="{7B7ECE72-8622-46EB-AF7B-EF1C24AA7F8D}" dt="2024-01-20T04:27:57.904" v="906" actId="478"/>
        <pc:sldMkLst>
          <pc:docMk/>
          <pc:sldMk cId="2696587172" sldId="403"/>
        </pc:sldMkLst>
        <pc:spChg chg="mod ord">
          <ac:chgData name="Uwe H Kaufmann" userId="ac1c7a13501c5371" providerId="LiveId" clId="{7B7ECE72-8622-46EB-AF7B-EF1C24AA7F8D}" dt="2024-01-20T03:15:17.575" v="61" actId="700"/>
          <ac:spMkLst>
            <pc:docMk/>
            <pc:sldMk cId="2696587172" sldId="403"/>
            <ac:spMk id="2" creationId="{00000000-0000-0000-0000-000000000000}"/>
          </ac:spMkLst>
        </pc:spChg>
        <pc:spChg chg="add mod ord">
          <ac:chgData name="Uwe H Kaufmann" userId="ac1c7a13501c5371" providerId="LiveId" clId="{7B7ECE72-8622-46EB-AF7B-EF1C24AA7F8D}" dt="2024-01-20T04:27:50.039" v="904"/>
          <ac:spMkLst>
            <pc:docMk/>
            <pc:sldMk cId="2696587172" sldId="403"/>
            <ac:spMk id="3" creationId="{7CD3434C-DE15-6B8E-836D-AF5ED1E833B2}"/>
          </ac:spMkLst>
        </pc:spChg>
        <pc:spChg chg="del mod ord">
          <ac:chgData name="Uwe H Kaufmann" userId="ac1c7a13501c5371" providerId="LiveId" clId="{7B7ECE72-8622-46EB-AF7B-EF1C24AA7F8D}" dt="2024-01-20T04:27:53.385" v="905" actId="478"/>
          <ac:spMkLst>
            <pc:docMk/>
            <pc:sldMk cId="2696587172" sldId="403"/>
            <ac:spMk id="4" creationId="{00000000-0000-0000-0000-000000000000}"/>
          </ac:spMkLst>
        </pc:spChg>
        <pc:spChg chg="add del mod">
          <ac:chgData name="Uwe H Kaufmann" userId="ac1c7a13501c5371" providerId="LiveId" clId="{7B7ECE72-8622-46EB-AF7B-EF1C24AA7F8D}" dt="2024-01-20T04:27:57.904" v="906" actId="478"/>
          <ac:spMkLst>
            <pc:docMk/>
            <pc:sldMk cId="2696587172" sldId="403"/>
            <ac:spMk id="7" creationId="{CB490844-66F7-E5EB-2BE3-00242449411E}"/>
          </ac:spMkLst>
        </pc:spChg>
        <pc:picChg chg="mod">
          <ac:chgData name="Uwe H Kaufmann" userId="ac1c7a13501c5371" providerId="LiveId" clId="{7B7ECE72-8622-46EB-AF7B-EF1C24AA7F8D}" dt="2024-01-20T03:19:25.473" v="89" actId="1076"/>
          <ac:picMkLst>
            <pc:docMk/>
            <pc:sldMk cId="2696587172" sldId="403"/>
            <ac:picMk id="6" creationId="{00000000-0000-0000-0000-000000000000}"/>
          </ac:picMkLst>
        </pc:picChg>
      </pc:sldChg>
      <pc:sldChg chg="addSp delSp modSp mod modClrScheme chgLayout">
        <pc:chgData name="Uwe H Kaufmann" userId="ac1c7a13501c5371" providerId="LiveId" clId="{7B7ECE72-8622-46EB-AF7B-EF1C24AA7F8D}" dt="2024-01-20T04:28:09.195" v="909" actId="478"/>
        <pc:sldMkLst>
          <pc:docMk/>
          <pc:sldMk cId="733488272" sldId="404"/>
        </pc:sldMkLst>
        <pc:spChg chg="mod ord">
          <ac:chgData name="Uwe H Kaufmann" userId="ac1c7a13501c5371" providerId="LiveId" clId="{7B7ECE72-8622-46EB-AF7B-EF1C24AA7F8D}" dt="2024-01-20T03:15:17.575" v="61" actId="700"/>
          <ac:spMkLst>
            <pc:docMk/>
            <pc:sldMk cId="733488272" sldId="404"/>
            <ac:spMk id="2" creationId="{00000000-0000-0000-0000-000000000000}"/>
          </ac:spMkLst>
        </pc:spChg>
        <pc:spChg chg="add mod ord">
          <ac:chgData name="Uwe H Kaufmann" userId="ac1c7a13501c5371" providerId="LiveId" clId="{7B7ECE72-8622-46EB-AF7B-EF1C24AA7F8D}" dt="2024-01-20T04:28:03.670" v="907"/>
          <ac:spMkLst>
            <pc:docMk/>
            <pc:sldMk cId="733488272" sldId="404"/>
            <ac:spMk id="3" creationId="{2E2E3CBD-C485-7754-6192-08EE8FC5CC57}"/>
          </ac:spMkLst>
        </pc:spChg>
        <pc:spChg chg="del mod ord">
          <ac:chgData name="Uwe H Kaufmann" userId="ac1c7a13501c5371" providerId="LiveId" clId="{7B7ECE72-8622-46EB-AF7B-EF1C24AA7F8D}" dt="2024-01-20T04:28:06.802" v="908" actId="478"/>
          <ac:spMkLst>
            <pc:docMk/>
            <pc:sldMk cId="733488272" sldId="404"/>
            <ac:spMk id="4" creationId="{00000000-0000-0000-0000-000000000000}"/>
          </ac:spMkLst>
        </pc:spChg>
        <pc:spChg chg="add del mod">
          <ac:chgData name="Uwe H Kaufmann" userId="ac1c7a13501c5371" providerId="LiveId" clId="{7B7ECE72-8622-46EB-AF7B-EF1C24AA7F8D}" dt="2024-01-20T04:28:09.195" v="909" actId="478"/>
          <ac:spMkLst>
            <pc:docMk/>
            <pc:sldMk cId="733488272" sldId="404"/>
            <ac:spMk id="7" creationId="{0593C289-8FEA-9FE6-813F-FE981DF869F8}"/>
          </ac:spMkLst>
        </pc:spChg>
        <pc:spChg chg="mod">
          <ac:chgData name="Uwe H Kaufmann" userId="ac1c7a13501c5371" providerId="LiveId" clId="{7B7ECE72-8622-46EB-AF7B-EF1C24AA7F8D}" dt="2024-01-20T03:19:42.431" v="92" actId="1076"/>
          <ac:spMkLst>
            <pc:docMk/>
            <pc:sldMk cId="733488272" sldId="404"/>
            <ac:spMk id="11" creationId="{00000000-0000-0000-0000-000000000000}"/>
          </ac:spMkLst>
        </pc:spChg>
        <pc:picChg chg="mod">
          <ac:chgData name="Uwe H Kaufmann" userId="ac1c7a13501c5371" providerId="LiveId" clId="{7B7ECE72-8622-46EB-AF7B-EF1C24AA7F8D}" dt="2024-01-20T03:19:36.920" v="91" actId="1076"/>
          <ac:picMkLst>
            <pc:docMk/>
            <pc:sldMk cId="733488272" sldId="404"/>
            <ac:picMk id="6" creationId="{00000000-0000-0000-0000-000000000000}"/>
          </ac:picMkLst>
        </pc:picChg>
      </pc:sldChg>
      <pc:sldChg chg="addSp delSp modSp mod modClrScheme chgLayout">
        <pc:chgData name="Uwe H Kaufmann" userId="ac1c7a13501c5371" providerId="LiveId" clId="{7B7ECE72-8622-46EB-AF7B-EF1C24AA7F8D}" dt="2024-01-20T04:28:22.831" v="912" actId="478"/>
        <pc:sldMkLst>
          <pc:docMk/>
          <pc:sldMk cId="761789447" sldId="405"/>
        </pc:sldMkLst>
        <pc:spChg chg="mod ord">
          <ac:chgData name="Uwe H Kaufmann" userId="ac1c7a13501c5371" providerId="LiveId" clId="{7B7ECE72-8622-46EB-AF7B-EF1C24AA7F8D}" dt="2024-01-20T03:15:17.575" v="61" actId="700"/>
          <ac:spMkLst>
            <pc:docMk/>
            <pc:sldMk cId="761789447" sldId="405"/>
            <ac:spMk id="2" creationId="{00000000-0000-0000-0000-000000000000}"/>
          </ac:spMkLst>
        </pc:spChg>
        <pc:spChg chg="add mod ord">
          <ac:chgData name="Uwe H Kaufmann" userId="ac1c7a13501c5371" providerId="LiveId" clId="{7B7ECE72-8622-46EB-AF7B-EF1C24AA7F8D}" dt="2024-01-20T04:28:17.190" v="910"/>
          <ac:spMkLst>
            <pc:docMk/>
            <pc:sldMk cId="761789447" sldId="405"/>
            <ac:spMk id="3" creationId="{A78B5A74-3EBC-49BE-39C1-04593459B086}"/>
          </ac:spMkLst>
        </pc:spChg>
        <pc:spChg chg="del mod ord">
          <ac:chgData name="Uwe H Kaufmann" userId="ac1c7a13501c5371" providerId="LiveId" clId="{7B7ECE72-8622-46EB-AF7B-EF1C24AA7F8D}" dt="2024-01-20T04:28:20.008" v="911" actId="478"/>
          <ac:spMkLst>
            <pc:docMk/>
            <pc:sldMk cId="761789447" sldId="405"/>
            <ac:spMk id="4" creationId="{00000000-0000-0000-0000-000000000000}"/>
          </ac:spMkLst>
        </pc:spChg>
        <pc:spChg chg="add del mod">
          <ac:chgData name="Uwe H Kaufmann" userId="ac1c7a13501c5371" providerId="LiveId" clId="{7B7ECE72-8622-46EB-AF7B-EF1C24AA7F8D}" dt="2024-01-20T04:28:22.831" v="912" actId="478"/>
          <ac:spMkLst>
            <pc:docMk/>
            <pc:sldMk cId="761789447" sldId="405"/>
            <ac:spMk id="6" creationId="{2B33883A-A3A2-F224-196B-C1868B3A4C9C}"/>
          </ac:spMkLst>
        </pc:spChg>
        <pc:picChg chg="mod">
          <ac:chgData name="Uwe H Kaufmann" userId="ac1c7a13501c5371" providerId="LiveId" clId="{7B7ECE72-8622-46EB-AF7B-EF1C24AA7F8D}" dt="2024-01-20T03:19:48.379" v="93" actId="1076"/>
          <ac:picMkLst>
            <pc:docMk/>
            <pc:sldMk cId="761789447" sldId="405"/>
            <ac:picMk id="1026" creationId="{00000000-0000-0000-0000-000000000000}"/>
          </ac:picMkLst>
        </pc:picChg>
      </pc:sldChg>
      <pc:sldChg chg="delSp modSp mod modClrScheme delAnim chgLayout">
        <pc:chgData name="Uwe H Kaufmann" userId="ac1c7a13501c5371" providerId="LiveId" clId="{7B7ECE72-8622-46EB-AF7B-EF1C24AA7F8D}" dt="2024-01-20T03:23:43.523" v="149" actId="20577"/>
        <pc:sldMkLst>
          <pc:docMk/>
          <pc:sldMk cId="784140483" sldId="408"/>
        </pc:sldMkLst>
        <pc:spChg chg="mod ord">
          <ac:chgData name="Uwe H Kaufmann" userId="ac1c7a13501c5371" providerId="LiveId" clId="{7B7ECE72-8622-46EB-AF7B-EF1C24AA7F8D}" dt="2024-01-20T03:22:54.433" v="135" actId="20577"/>
          <ac:spMkLst>
            <pc:docMk/>
            <pc:sldMk cId="784140483" sldId="408"/>
            <ac:spMk id="2" creationId="{00000000-0000-0000-0000-000000000000}"/>
          </ac:spMkLst>
        </pc:spChg>
        <pc:spChg chg="mod ord">
          <ac:chgData name="Uwe H Kaufmann" userId="ac1c7a13501c5371" providerId="LiveId" clId="{7B7ECE72-8622-46EB-AF7B-EF1C24AA7F8D}" dt="2024-01-20T03:15:27.474" v="62" actId="700"/>
          <ac:spMkLst>
            <pc:docMk/>
            <pc:sldMk cId="784140483" sldId="408"/>
            <ac:spMk id="3" creationId="{00000000-0000-0000-0000-000000000000}"/>
          </ac:spMkLst>
        </pc:spChg>
        <pc:spChg chg="mod ord">
          <ac:chgData name="Uwe H Kaufmann" userId="ac1c7a13501c5371" providerId="LiveId" clId="{7B7ECE72-8622-46EB-AF7B-EF1C24AA7F8D}" dt="2024-01-20T03:15:27.474" v="62" actId="700"/>
          <ac:spMkLst>
            <pc:docMk/>
            <pc:sldMk cId="784140483" sldId="408"/>
            <ac:spMk id="4" creationId="{00000000-0000-0000-0000-000000000000}"/>
          </ac:spMkLst>
        </pc:spChg>
        <pc:spChg chg="mod">
          <ac:chgData name="Uwe H Kaufmann" userId="ac1c7a13501c5371" providerId="LiveId" clId="{7B7ECE72-8622-46EB-AF7B-EF1C24AA7F8D}" dt="2024-01-20T03:23:43.523" v="149" actId="20577"/>
          <ac:spMkLst>
            <pc:docMk/>
            <pc:sldMk cId="784140483" sldId="408"/>
            <ac:spMk id="6" creationId="{00000000-0000-0000-0000-000000000000}"/>
          </ac:spMkLst>
        </pc:spChg>
        <pc:spChg chg="del">
          <ac:chgData name="Uwe H Kaufmann" userId="ac1c7a13501c5371" providerId="LiveId" clId="{7B7ECE72-8622-46EB-AF7B-EF1C24AA7F8D}" dt="2024-01-20T03:23:37.688" v="142" actId="478"/>
          <ac:spMkLst>
            <pc:docMk/>
            <pc:sldMk cId="784140483" sldId="408"/>
            <ac:spMk id="7" creationId="{00000000-0000-0000-0000-000000000000}"/>
          </ac:spMkLst>
        </pc:spChg>
      </pc:sldChg>
      <pc:sldChg chg="delSp modSp mod modClrScheme delAnim chgLayout">
        <pc:chgData name="Uwe H Kaufmann" userId="ac1c7a13501c5371" providerId="LiveId" clId="{7B7ECE72-8622-46EB-AF7B-EF1C24AA7F8D}" dt="2024-01-20T03:24:54.189" v="161" actId="20577"/>
        <pc:sldMkLst>
          <pc:docMk/>
          <pc:sldMk cId="1932068253" sldId="409"/>
        </pc:sldMkLst>
        <pc:spChg chg="mod ord">
          <ac:chgData name="Uwe H Kaufmann" userId="ac1c7a13501c5371" providerId="LiveId" clId="{7B7ECE72-8622-46EB-AF7B-EF1C24AA7F8D}" dt="2024-01-20T03:23:01.253" v="136" actId="20577"/>
          <ac:spMkLst>
            <pc:docMk/>
            <pc:sldMk cId="1932068253" sldId="409"/>
            <ac:spMk id="2" creationId="{00000000-0000-0000-0000-000000000000}"/>
          </ac:spMkLst>
        </pc:spChg>
        <pc:spChg chg="mod ord">
          <ac:chgData name="Uwe H Kaufmann" userId="ac1c7a13501c5371" providerId="LiveId" clId="{7B7ECE72-8622-46EB-AF7B-EF1C24AA7F8D}" dt="2024-01-20T03:15:27.474" v="62" actId="700"/>
          <ac:spMkLst>
            <pc:docMk/>
            <pc:sldMk cId="1932068253" sldId="409"/>
            <ac:spMk id="3" creationId="{00000000-0000-0000-0000-000000000000}"/>
          </ac:spMkLst>
        </pc:spChg>
        <pc:spChg chg="mod ord">
          <ac:chgData name="Uwe H Kaufmann" userId="ac1c7a13501c5371" providerId="LiveId" clId="{7B7ECE72-8622-46EB-AF7B-EF1C24AA7F8D}" dt="2024-01-20T03:24:21.669" v="154" actId="167"/>
          <ac:spMkLst>
            <pc:docMk/>
            <pc:sldMk cId="1932068253" sldId="409"/>
            <ac:spMk id="4" creationId="{00000000-0000-0000-0000-000000000000}"/>
          </ac:spMkLst>
        </pc:spChg>
        <pc:spChg chg="mod">
          <ac:chgData name="Uwe H Kaufmann" userId="ac1c7a13501c5371" providerId="LiveId" clId="{7B7ECE72-8622-46EB-AF7B-EF1C24AA7F8D}" dt="2024-01-20T03:24:54.189" v="161" actId="20577"/>
          <ac:spMkLst>
            <pc:docMk/>
            <pc:sldMk cId="1932068253" sldId="409"/>
            <ac:spMk id="6" creationId="{00000000-0000-0000-0000-000000000000}"/>
          </ac:spMkLst>
        </pc:spChg>
        <pc:spChg chg="del">
          <ac:chgData name="Uwe H Kaufmann" userId="ac1c7a13501c5371" providerId="LiveId" clId="{7B7ECE72-8622-46EB-AF7B-EF1C24AA7F8D}" dt="2024-01-20T03:24:49.610" v="159" actId="478"/>
          <ac:spMkLst>
            <pc:docMk/>
            <pc:sldMk cId="1932068253" sldId="409"/>
            <ac:spMk id="7" creationId="{00000000-0000-0000-0000-000000000000}"/>
          </ac:spMkLst>
        </pc:spChg>
        <pc:spChg chg="del">
          <ac:chgData name="Uwe H Kaufmann" userId="ac1c7a13501c5371" providerId="LiveId" clId="{7B7ECE72-8622-46EB-AF7B-EF1C24AA7F8D}" dt="2024-01-20T03:24:43.639" v="158" actId="478"/>
          <ac:spMkLst>
            <pc:docMk/>
            <pc:sldMk cId="1932068253" sldId="409"/>
            <ac:spMk id="8" creationId="{00000000-0000-0000-0000-000000000000}"/>
          </ac:spMkLst>
        </pc:spChg>
        <pc:picChg chg="mod">
          <ac:chgData name="Uwe H Kaufmann" userId="ac1c7a13501c5371" providerId="LiveId" clId="{7B7ECE72-8622-46EB-AF7B-EF1C24AA7F8D}" dt="2024-01-20T03:24:08.269" v="153" actId="1038"/>
          <ac:picMkLst>
            <pc:docMk/>
            <pc:sldMk cId="1932068253" sldId="409"/>
            <ac:picMk id="5" creationId="{00000000-0000-0000-0000-000000000000}"/>
          </ac:picMkLst>
        </pc:picChg>
      </pc:sldChg>
      <pc:sldChg chg="modSp mod modClrScheme chgLayout">
        <pc:chgData name="Uwe H Kaufmann" userId="ac1c7a13501c5371" providerId="LiveId" clId="{7B7ECE72-8622-46EB-AF7B-EF1C24AA7F8D}" dt="2024-01-20T03:25:28.406" v="174" actId="12788"/>
        <pc:sldMkLst>
          <pc:docMk/>
          <pc:sldMk cId="1180875201" sldId="411"/>
        </pc:sldMkLst>
        <pc:spChg chg="mod ord">
          <ac:chgData name="Uwe H Kaufmann" userId="ac1c7a13501c5371" providerId="LiveId" clId="{7B7ECE72-8622-46EB-AF7B-EF1C24AA7F8D}" dt="2024-01-20T03:23:09.003" v="138" actId="20577"/>
          <ac:spMkLst>
            <pc:docMk/>
            <pc:sldMk cId="1180875201" sldId="411"/>
            <ac:spMk id="2" creationId="{00000000-0000-0000-0000-000000000000}"/>
          </ac:spMkLst>
        </pc:spChg>
        <pc:spChg chg="mod ord">
          <ac:chgData name="Uwe H Kaufmann" userId="ac1c7a13501c5371" providerId="LiveId" clId="{7B7ECE72-8622-46EB-AF7B-EF1C24AA7F8D}" dt="2024-01-20T03:15:35.623" v="63" actId="700"/>
          <ac:spMkLst>
            <pc:docMk/>
            <pc:sldMk cId="1180875201" sldId="411"/>
            <ac:spMk id="3" creationId="{00000000-0000-0000-0000-000000000000}"/>
          </ac:spMkLst>
        </pc:spChg>
        <pc:spChg chg="mod ord">
          <ac:chgData name="Uwe H Kaufmann" userId="ac1c7a13501c5371" providerId="LiveId" clId="{7B7ECE72-8622-46EB-AF7B-EF1C24AA7F8D}" dt="2024-01-20T03:15:35.623" v="63" actId="700"/>
          <ac:spMkLst>
            <pc:docMk/>
            <pc:sldMk cId="1180875201" sldId="411"/>
            <ac:spMk id="4" creationId="{00000000-0000-0000-0000-000000000000}"/>
          </ac:spMkLst>
        </pc:spChg>
        <pc:spChg chg="mod">
          <ac:chgData name="Uwe H Kaufmann" userId="ac1c7a13501c5371" providerId="LiveId" clId="{7B7ECE72-8622-46EB-AF7B-EF1C24AA7F8D}" dt="2024-01-20T03:25:28.406" v="174" actId="12788"/>
          <ac:spMkLst>
            <pc:docMk/>
            <pc:sldMk cId="1180875201" sldId="411"/>
            <ac:spMk id="10" creationId="{00000000-0000-0000-0000-000000000000}"/>
          </ac:spMkLst>
        </pc:spChg>
      </pc:sldChg>
      <pc:sldChg chg="addSp delSp modSp mod modClrScheme delAnim chgLayout">
        <pc:chgData name="Uwe H Kaufmann" userId="ac1c7a13501c5371" providerId="LiveId" clId="{7B7ECE72-8622-46EB-AF7B-EF1C24AA7F8D}" dt="2024-01-20T03:27:52.256" v="226" actId="1076"/>
        <pc:sldMkLst>
          <pc:docMk/>
          <pc:sldMk cId="697124996" sldId="412"/>
        </pc:sldMkLst>
        <pc:spChg chg="mod ord">
          <ac:chgData name="Uwe H Kaufmann" userId="ac1c7a13501c5371" providerId="LiveId" clId="{7B7ECE72-8622-46EB-AF7B-EF1C24AA7F8D}" dt="2024-01-20T03:25:54.770" v="185" actId="20577"/>
          <ac:spMkLst>
            <pc:docMk/>
            <pc:sldMk cId="697124996" sldId="412"/>
            <ac:spMk id="2" creationId="{00000000-0000-0000-0000-000000000000}"/>
          </ac:spMkLst>
        </pc:spChg>
        <pc:spChg chg="mod ord">
          <ac:chgData name="Uwe H Kaufmann" userId="ac1c7a13501c5371" providerId="LiveId" clId="{7B7ECE72-8622-46EB-AF7B-EF1C24AA7F8D}" dt="2024-01-20T03:27:37.252" v="222" actId="20577"/>
          <ac:spMkLst>
            <pc:docMk/>
            <pc:sldMk cId="697124996" sldId="412"/>
            <ac:spMk id="3" creationId="{00000000-0000-0000-0000-000000000000}"/>
          </ac:spMkLst>
        </pc:spChg>
        <pc:spChg chg="add mod ord">
          <ac:chgData name="Uwe H Kaufmann" userId="ac1c7a13501c5371" providerId="LiveId" clId="{7B7ECE72-8622-46EB-AF7B-EF1C24AA7F8D}" dt="2024-01-20T03:27:14.020" v="197"/>
          <ac:spMkLst>
            <pc:docMk/>
            <pc:sldMk cId="697124996" sldId="412"/>
            <ac:spMk id="4" creationId="{99451ED9-573C-82D7-4FB9-1A37F35CA71A}"/>
          </ac:spMkLst>
        </pc:spChg>
        <pc:spChg chg="mod">
          <ac:chgData name="Uwe H Kaufmann" userId="ac1c7a13501c5371" providerId="LiveId" clId="{7B7ECE72-8622-46EB-AF7B-EF1C24AA7F8D}" dt="2024-01-20T03:27:52.256" v="226" actId="1076"/>
          <ac:spMkLst>
            <pc:docMk/>
            <pc:sldMk cId="697124996" sldId="412"/>
            <ac:spMk id="11" creationId="{00000000-0000-0000-0000-000000000000}"/>
          </ac:spMkLst>
        </pc:spChg>
        <pc:graphicFrameChg chg="del">
          <ac:chgData name="Uwe H Kaufmann" userId="ac1c7a13501c5371" providerId="LiveId" clId="{7B7ECE72-8622-46EB-AF7B-EF1C24AA7F8D}" dt="2024-01-20T03:26:20.845" v="188" actId="478"/>
          <ac:graphicFrameMkLst>
            <pc:docMk/>
            <pc:sldMk cId="697124996" sldId="412"/>
            <ac:graphicFrameMk id="8" creationId="{00000000-0000-0000-0000-000000000000}"/>
          </ac:graphicFrameMkLst>
        </pc:graphicFrameChg>
        <pc:picChg chg="mod">
          <ac:chgData name="Uwe H Kaufmann" userId="ac1c7a13501c5371" providerId="LiveId" clId="{7B7ECE72-8622-46EB-AF7B-EF1C24AA7F8D}" dt="2024-01-20T03:26:36.696" v="194" actId="553"/>
          <ac:picMkLst>
            <pc:docMk/>
            <pc:sldMk cId="697124996" sldId="412"/>
            <ac:picMk id="5121" creationId="{00000000-0000-0000-0000-000000000000}"/>
          </ac:picMkLst>
        </pc:picChg>
      </pc:sldChg>
      <pc:sldChg chg="modSp mod modClrScheme chgLayout">
        <pc:chgData name="Uwe H Kaufmann" userId="ac1c7a13501c5371" providerId="LiveId" clId="{7B7ECE72-8622-46EB-AF7B-EF1C24AA7F8D}" dt="2024-01-20T04:29:18.411" v="917" actId="20577"/>
        <pc:sldMkLst>
          <pc:docMk/>
          <pc:sldMk cId="2770544590" sldId="413"/>
        </pc:sldMkLst>
        <pc:spChg chg="mod ord">
          <ac:chgData name="Uwe H Kaufmann" userId="ac1c7a13501c5371" providerId="LiveId" clId="{7B7ECE72-8622-46EB-AF7B-EF1C24AA7F8D}" dt="2024-01-20T04:29:18.411" v="917" actId="20577"/>
          <ac:spMkLst>
            <pc:docMk/>
            <pc:sldMk cId="2770544590" sldId="413"/>
            <ac:spMk id="2" creationId="{00000000-0000-0000-0000-000000000000}"/>
          </ac:spMkLst>
        </pc:spChg>
        <pc:spChg chg="mod ord">
          <ac:chgData name="Uwe H Kaufmann" userId="ac1c7a13501c5371" providerId="LiveId" clId="{7B7ECE72-8622-46EB-AF7B-EF1C24AA7F8D}" dt="2024-01-20T03:15:35.623" v="63" actId="700"/>
          <ac:spMkLst>
            <pc:docMk/>
            <pc:sldMk cId="2770544590" sldId="413"/>
            <ac:spMk id="3" creationId="{00000000-0000-0000-0000-000000000000}"/>
          </ac:spMkLst>
        </pc:spChg>
        <pc:spChg chg="mod ord">
          <ac:chgData name="Uwe H Kaufmann" userId="ac1c7a13501c5371" providerId="LiveId" clId="{7B7ECE72-8622-46EB-AF7B-EF1C24AA7F8D}" dt="2024-01-20T03:28:01.199" v="228" actId="5793"/>
          <ac:spMkLst>
            <pc:docMk/>
            <pc:sldMk cId="2770544590" sldId="413"/>
            <ac:spMk id="4" creationId="{00000000-0000-0000-0000-000000000000}"/>
          </ac:spMkLst>
        </pc:spChg>
      </pc:sldChg>
      <pc:sldChg chg="delSp modSp mod modClrScheme delAnim modAnim chgLayout">
        <pc:chgData name="Uwe H Kaufmann" userId="ac1c7a13501c5371" providerId="LiveId" clId="{7B7ECE72-8622-46EB-AF7B-EF1C24AA7F8D}" dt="2024-01-20T04:29:48.785" v="919" actId="6549"/>
        <pc:sldMkLst>
          <pc:docMk/>
          <pc:sldMk cId="2286993164" sldId="414"/>
        </pc:sldMkLst>
        <pc:spChg chg="mod ord">
          <ac:chgData name="Uwe H Kaufmann" userId="ac1c7a13501c5371" providerId="LiveId" clId="{7B7ECE72-8622-46EB-AF7B-EF1C24AA7F8D}" dt="2024-01-20T03:15:44.021" v="64" actId="700"/>
          <ac:spMkLst>
            <pc:docMk/>
            <pc:sldMk cId="2286993164" sldId="414"/>
            <ac:spMk id="2" creationId="{00000000-0000-0000-0000-000000000000}"/>
          </ac:spMkLst>
        </pc:spChg>
        <pc:spChg chg="mod ord">
          <ac:chgData name="Uwe H Kaufmann" userId="ac1c7a13501c5371" providerId="LiveId" clId="{7B7ECE72-8622-46EB-AF7B-EF1C24AA7F8D}" dt="2024-01-20T03:15:44.021" v="64" actId="700"/>
          <ac:spMkLst>
            <pc:docMk/>
            <pc:sldMk cId="2286993164" sldId="414"/>
            <ac:spMk id="3" creationId="{00000000-0000-0000-0000-000000000000}"/>
          </ac:spMkLst>
        </pc:spChg>
        <pc:spChg chg="mod ord">
          <ac:chgData name="Uwe H Kaufmann" userId="ac1c7a13501c5371" providerId="LiveId" clId="{7B7ECE72-8622-46EB-AF7B-EF1C24AA7F8D}" dt="2024-01-20T04:29:48.785" v="919" actId="6549"/>
          <ac:spMkLst>
            <pc:docMk/>
            <pc:sldMk cId="2286993164" sldId="414"/>
            <ac:spMk id="4" creationId="{00000000-0000-0000-0000-000000000000}"/>
          </ac:spMkLst>
        </pc:spChg>
        <pc:spChg chg="del">
          <ac:chgData name="Uwe H Kaufmann" userId="ac1c7a13501c5371" providerId="LiveId" clId="{7B7ECE72-8622-46EB-AF7B-EF1C24AA7F8D}" dt="2024-01-20T03:28:21.630" v="232" actId="478"/>
          <ac:spMkLst>
            <pc:docMk/>
            <pc:sldMk cId="2286993164" sldId="414"/>
            <ac:spMk id="5" creationId="{00000000-0000-0000-0000-000000000000}"/>
          </ac:spMkLst>
        </pc:spChg>
      </pc:sldChg>
      <pc:sldChg chg="modSp mod modClrScheme chgLayout">
        <pc:chgData name="Uwe H Kaufmann" userId="ac1c7a13501c5371" providerId="LiveId" clId="{7B7ECE72-8622-46EB-AF7B-EF1C24AA7F8D}" dt="2024-01-20T03:32:23.251" v="269" actId="20577"/>
        <pc:sldMkLst>
          <pc:docMk/>
          <pc:sldMk cId="2942033717" sldId="415"/>
        </pc:sldMkLst>
        <pc:spChg chg="mod ord">
          <ac:chgData name="Uwe H Kaufmann" userId="ac1c7a13501c5371" providerId="LiveId" clId="{7B7ECE72-8622-46EB-AF7B-EF1C24AA7F8D}" dt="2024-01-20T03:15:44.021" v="64" actId="700"/>
          <ac:spMkLst>
            <pc:docMk/>
            <pc:sldMk cId="2942033717" sldId="415"/>
            <ac:spMk id="2" creationId="{00000000-0000-0000-0000-000000000000}"/>
          </ac:spMkLst>
        </pc:spChg>
        <pc:spChg chg="mod ord">
          <ac:chgData name="Uwe H Kaufmann" userId="ac1c7a13501c5371" providerId="LiveId" clId="{7B7ECE72-8622-46EB-AF7B-EF1C24AA7F8D}" dt="2024-01-20T03:32:23.251" v="269" actId="20577"/>
          <ac:spMkLst>
            <pc:docMk/>
            <pc:sldMk cId="2942033717" sldId="415"/>
            <ac:spMk id="3" creationId="{00000000-0000-0000-0000-000000000000}"/>
          </ac:spMkLst>
        </pc:spChg>
        <pc:spChg chg="mod ord">
          <ac:chgData name="Uwe H Kaufmann" userId="ac1c7a13501c5371" providerId="LiveId" clId="{7B7ECE72-8622-46EB-AF7B-EF1C24AA7F8D}" dt="2024-01-20T03:29:12.827" v="237" actId="14100"/>
          <ac:spMkLst>
            <pc:docMk/>
            <pc:sldMk cId="2942033717" sldId="415"/>
            <ac:spMk id="4" creationId="{00000000-0000-0000-0000-000000000000}"/>
          </ac:spMkLst>
        </pc:spChg>
        <pc:spChg chg="mod">
          <ac:chgData name="Uwe H Kaufmann" userId="ac1c7a13501c5371" providerId="LiveId" clId="{7B7ECE72-8622-46EB-AF7B-EF1C24AA7F8D}" dt="2024-01-20T03:29:17.134" v="238" actId="1076"/>
          <ac:spMkLst>
            <pc:docMk/>
            <pc:sldMk cId="2942033717" sldId="415"/>
            <ac:spMk id="5" creationId="{00000000-0000-0000-0000-000000000000}"/>
          </ac:spMkLst>
        </pc:spChg>
        <pc:spChg chg="mod">
          <ac:chgData name="Uwe H Kaufmann" userId="ac1c7a13501c5371" providerId="LiveId" clId="{7B7ECE72-8622-46EB-AF7B-EF1C24AA7F8D}" dt="2024-01-20T03:29:33.553" v="249" actId="122"/>
          <ac:spMkLst>
            <pc:docMk/>
            <pc:sldMk cId="2942033717" sldId="415"/>
            <ac:spMk id="11" creationId="{00000000-0000-0000-0000-000000000000}"/>
          </ac:spMkLst>
        </pc:spChg>
        <pc:picChg chg="mod">
          <ac:chgData name="Uwe H Kaufmann" userId="ac1c7a13501c5371" providerId="LiveId" clId="{7B7ECE72-8622-46EB-AF7B-EF1C24AA7F8D}" dt="2024-01-20T03:29:00.458" v="235" actId="1076"/>
          <ac:picMkLst>
            <pc:docMk/>
            <pc:sldMk cId="2942033717" sldId="415"/>
            <ac:picMk id="10" creationId="{00000000-0000-0000-0000-000000000000}"/>
          </ac:picMkLst>
        </pc:picChg>
      </pc:sldChg>
      <pc:sldChg chg="modSp mod modClrScheme chgLayout">
        <pc:chgData name="Uwe H Kaufmann" userId="ac1c7a13501c5371" providerId="LiveId" clId="{7B7ECE72-8622-46EB-AF7B-EF1C24AA7F8D}" dt="2024-01-20T03:34:49.436" v="296" actId="20577"/>
        <pc:sldMkLst>
          <pc:docMk/>
          <pc:sldMk cId="322225571" sldId="416"/>
        </pc:sldMkLst>
        <pc:spChg chg="mod ord">
          <ac:chgData name="Uwe H Kaufmann" userId="ac1c7a13501c5371" providerId="LiveId" clId="{7B7ECE72-8622-46EB-AF7B-EF1C24AA7F8D}" dt="2024-01-20T03:15:44.021" v="64" actId="700"/>
          <ac:spMkLst>
            <pc:docMk/>
            <pc:sldMk cId="322225571" sldId="416"/>
            <ac:spMk id="2" creationId="{00000000-0000-0000-0000-000000000000}"/>
          </ac:spMkLst>
        </pc:spChg>
        <pc:spChg chg="mod ord">
          <ac:chgData name="Uwe H Kaufmann" userId="ac1c7a13501c5371" providerId="LiveId" clId="{7B7ECE72-8622-46EB-AF7B-EF1C24AA7F8D}" dt="2024-01-20T03:34:49.436" v="296" actId="20577"/>
          <ac:spMkLst>
            <pc:docMk/>
            <pc:sldMk cId="322225571" sldId="416"/>
            <ac:spMk id="3" creationId="{00000000-0000-0000-0000-000000000000}"/>
          </ac:spMkLst>
        </pc:spChg>
        <pc:spChg chg="mod ord">
          <ac:chgData name="Uwe H Kaufmann" userId="ac1c7a13501c5371" providerId="LiveId" clId="{7B7ECE72-8622-46EB-AF7B-EF1C24AA7F8D}" dt="2024-01-20T03:34:37.100" v="293" actId="14100"/>
          <ac:spMkLst>
            <pc:docMk/>
            <pc:sldMk cId="322225571" sldId="416"/>
            <ac:spMk id="4" creationId="{00000000-0000-0000-0000-000000000000}"/>
          </ac:spMkLst>
        </pc:spChg>
        <pc:spChg chg="mod">
          <ac:chgData name="Uwe H Kaufmann" userId="ac1c7a13501c5371" providerId="LiveId" clId="{7B7ECE72-8622-46EB-AF7B-EF1C24AA7F8D}" dt="2024-01-20T03:34:26.812" v="291" actId="122"/>
          <ac:spMkLst>
            <pc:docMk/>
            <pc:sldMk cId="322225571" sldId="416"/>
            <ac:spMk id="8" creationId="{00000000-0000-0000-0000-000000000000}"/>
          </ac:spMkLst>
        </pc:spChg>
        <pc:picChg chg="mod">
          <ac:chgData name="Uwe H Kaufmann" userId="ac1c7a13501c5371" providerId="LiveId" clId="{7B7ECE72-8622-46EB-AF7B-EF1C24AA7F8D}" dt="2024-01-20T03:34:15.827" v="288" actId="1076"/>
          <ac:picMkLst>
            <pc:docMk/>
            <pc:sldMk cId="322225571" sldId="416"/>
            <ac:picMk id="7" creationId="{00000000-0000-0000-0000-000000000000}"/>
          </ac:picMkLst>
        </pc:picChg>
      </pc:sldChg>
      <pc:sldChg chg="addSp delSp modSp mod modClrScheme chgLayout">
        <pc:chgData name="Uwe H Kaufmann" userId="ac1c7a13501c5371" providerId="LiveId" clId="{7B7ECE72-8622-46EB-AF7B-EF1C24AA7F8D}" dt="2024-01-20T03:41:04.146" v="342" actId="555"/>
        <pc:sldMkLst>
          <pc:docMk/>
          <pc:sldMk cId="2619858500" sldId="417"/>
        </pc:sldMkLst>
        <pc:spChg chg="add del mod ord">
          <ac:chgData name="Uwe H Kaufmann" userId="ac1c7a13501c5371" providerId="LiveId" clId="{7B7ECE72-8622-46EB-AF7B-EF1C24AA7F8D}" dt="2024-01-20T03:40:52.428" v="339" actId="478"/>
          <ac:spMkLst>
            <pc:docMk/>
            <pc:sldMk cId="2619858500" sldId="417"/>
            <ac:spMk id="2" creationId="{A2686A67-1E38-0089-9641-3568C81D7086}"/>
          </ac:spMkLst>
        </pc:spChg>
        <pc:spChg chg="add del mod ord">
          <ac:chgData name="Uwe H Kaufmann" userId="ac1c7a13501c5371" providerId="LiveId" clId="{7B7ECE72-8622-46EB-AF7B-EF1C24AA7F8D}" dt="2024-01-20T03:40:52.428" v="339" actId="478"/>
          <ac:spMkLst>
            <pc:docMk/>
            <pc:sldMk cId="2619858500" sldId="417"/>
            <ac:spMk id="3" creationId="{85C68D04-63DD-A138-74CA-7EEC31879EA6}"/>
          </ac:spMkLst>
        </pc:spChg>
        <pc:spChg chg="add del mod ord">
          <ac:chgData name="Uwe H Kaufmann" userId="ac1c7a13501c5371" providerId="LiveId" clId="{7B7ECE72-8622-46EB-AF7B-EF1C24AA7F8D}" dt="2024-01-20T03:40:52.428" v="339" actId="478"/>
          <ac:spMkLst>
            <pc:docMk/>
            <pc:sldMk cId="2619858500" sldId="417"/>
            <ac:spMk id="4" creationId="{A0A69285-8E75-89A7-B2D4-6522377066EF}"/>
          </ac:spMkLst>
        </pc:spChg>
        <pc:spChg chg="mod">
          <ac:chgData name="Uwe H Kaufmann" userId="ac1c7a13501c5371" providerId="LiveId" clId="{7B7ECE72-8622-46EB-AF7B-EF1C24AA7F8D}" dt="2024-01-20T03:41:04.146" v="342" actId="555"/>
          <ac:spMkLst>
            <pc:docMk/>
            <pc:sldMk cId="2619858500" sldId="417"/>
            <ac:spMk id="11" creationId="{00000000-0000-0000-0000-000000000000}"/>
          </ac:spMkLst>
        </pc:spChg>
        <pc:picChg chg="mod">
          <ac:chgData name="Uwe H Kaufmann" userId="ac1c7a13501c5371" providerId="LiveId" clId="{7B7ECE72-8622-46EB-AF7B-EF1C24AA7F8D}" dt="2024-01-20T03:40:56.342" v="340" actId="12788"/>
          <ac:picMkLst>
            <pc:docMk/>
            <pc:sldMk cId="2619858500" sldId="417"/>
            <ac:picMk id="10" creationId="{00000000-0000-0000-0000-000000000000}"/>
          </ac:picMkLst>
        </pc:picChg>
      </pc:sldChg>
      <pc:sldChg chg="addSp delSp modSp mod modClrScheme chgLayout">
        <pc:chgData name="Uwe H Kaufmann" userId="ac1c7a13501c5371" providerId="LiveId" clId="{7B7ECE72-8622-46EB-AF7B-EF1C24AA7F8D}" dt="2024-01-20T04:03:30.985" v="632" actId="1076"/>
        <pc:sldMkLst>
          <pc:docMk/>
          <pc:sldMk cId="896771240" sldId="419"/>
        </pc:sldMkLst>
        <pc:spChg chg="add mod ord">
          <ac:chgData name="Uwe H Kaufmann" userId="ac1c7a13501c5371" providerId="LiveId" clId="{7B7ECE72-8622-46EB-AF7B-EF1C24AA7F8D}" dt="2024-01-20T04:03:10.561" v="628" actId="167"/>
          <ac:spMkLst>
            <pc:docMk/>
            <pc:sldMk cId="896771240" sldId="419"/>
            <ac:spMk id="2" creationId="{A2A2E84A-4BF5-A97E-E543-217C67E113D1}"/>
          </ac:spMkLst>
        </pc:spChg>
        <pc:spChg chg="add del mod ord">
          <ac:chgData name="Uwe H Kaufmann" userId="ac1c7a13501c5371" providerId="LiveId" clId="{7B7ECE72-8622-46EB-AF7B-EF1C24AA7F8D}" dt="2024-01-20T04:03:23.533" v="630" actId="478"/>
          <ac:spMkLst>
            <pc:docMk/>
            <pc:sldMk cId="896771240" sldId="419"/>
            <ac:spMk id="3" creationId="{E7183A3A-DB4A-771C-0127-191EBB0DEFBA}"/>
          </ac:spMkLst>
        </pc:spChg>
        <pc:spChg chg="del">
          <ac:chgData name="Uwe H Kaufmann" userId="ac1c7a13501c5371" providerId="LiveId" clId="{7B7ECE72-8622-46EB-AF7B-EF1C24AA7F8D}" dt="2024-01-20T04:03:13.670" v="629" actId="478"/>
          <ac:spMkLst>
            <pc:docMk/>
            <pc:sldMk cId="896771240" sldId="419"/>
            <ac:spMk id="4" creationId="{00000000-0000-0000-0000-000000000000}"/>
          </ac:spMkLst>
        </pc:spChg>
        <pc:spChg chg="add del mod ord">
          <ac:chgData name="Uwe H Kaufmann" userId="ac1c7a13501c5371" providerId="LiveId" clId="{7B7ECE72-8622-46EB-AF7B-EF1C24AA7F8D}" dt="2024-01-20T04:03:23.533" v="630" actId="478"/>
          <ac:spMkLst>
            <pc:docMk/>
            <pc:sldMk cId="896771240" sldId="419"/>
            <ac:spMk id="8" creationId="{A7FC7DD3-16C0-16E5-02C8-9DB81A375708}"/>
          </ac:spMkLst>
        </pc:spChg>
        <pc:picChg chg="mod">
          <ac:chgData name="Uwe H Kaufmann" userId="ac1c7a13501c5371" providerId="LiveId" clId="{7B7ECE72-8622-46EB-AF7B-EF1C24AA7F8D}" dt="2024-01-20T04:03:28.271" v="631" actId="1076"/>
          <ac:picMkLst>
            <pc:docMk/>
            <pc:sldMk cId="896771240" sldId="419"/>
            <ac:picMk id="5" creationId="{00000000-0000-0000-0000-000000000000}"/>
          </ac:picMkLst>
        </pc:picChg>
        <pc:picChg chg="mod">
          <ac:chgData name="Uwe H Kaufmann" userId="ac1c7a13501c5371" providerId="LiveId" clId="{7B7ECE72-8622-46EB-AF7B-EF1C24AA7F8D}" dt="2024-01-20T04:03:30.985" v="632" actId="1076"/>
          <ac:picMkLst>
            <pc:docMk/>
            <pc:sldMk cId="896771240" sldId="419"/>
            <ac:picMk id="6" creationId="{00000000-0000-0000-0000-000000000000}"/>
          </ac:picMkLst>
        </pc:picChg>
      </pc:sldChg>
      <pc:sldChg chg="addSp delSp modSp mod modClrScheme chgLayout">
        <pc:chgData name="Uwe H Kaufmann" userId="ac1c7a13501c5371" providerId="LiveId" clId="{7B7ECE72-8622-46EB-AF7B-EF1C24AA7F8D}" dt="2024-01-20T04:04:58.497" v="648" actId="478"/>
        <pc:sldMkLst>
          <pc:docMk/>
          <pc:sldMk cId="2261865432" sldId="420"/>
        </pc:sldMkLst>
        <pc:spChg chg="mod">
          <ac:chgData name="Uwe H Kaufmann" userId="ac1c7a13501c5371" providerId="LiveId" clId="{7B7ECE72-8622-46EB-AF7B-EF1C24AA7F8D}" dt="2024-01-20T04:04:46.209" v="645" actId="12"/>
          <ac:spMkLst>
            <pc:docMk/>
            <pc:sldMk cId="2261865432" sldId="420"/>
            <ac:spMk id="3" creationId="{00000000-0000-0000-0000-000000000000}"/>
          </ac:spMkLst>
        </pc:spChg>
        <pc:spChg chg="del">
          <ac:chgData name="Uwe H Kaufmann" userId="ac1c7a13501c5371" providerId="LiveId" clId="{7B7ECE72-8622-46EB-AF7B-EF1C24AA7F8D}" dt="2024-01-20T04:03:44.826" v="634" actId="478"/>
          <ac:spMkLst>
            <pc:docMk/>
            <pc:sldMk cId="2261865432" sldId="420"/>
            <ac:spMk id="4" creationId="{00000000-0000-0000-0000-000000000000}"/>
          </ac:spMkLst>
        </pc:spChg>
        <pc:spChg chg="add mod ord">
          <ac:chgData name="Uwe H Kaufmann" userId="ac1c7a13501c5371" providerId="LiveId" clId="{7B7ECE72-8622-46EB-AF7B-EF1C24AA7F8D}" dt="2024-01-20T04:03:47.783" v="636" actId="20577"/>
          <ac:spMkLst>
            <pc:docMk/>
            <pc:sldMk cId="2261865432" sldId="420"/>
            <ac:spMk id="5" creationId="{199C4869-F21A-2853-9D68-8350CD6AD425}"/>
          </ac:spMkLst>
        </pc:spChg>
        <pc:spChg chg="del">
          <ac:chgData name="Uwe H Kaufmann" userId="ac1c7a13501c5371" providerId="LiveId" clId="{7B7ECE72-8622-46EB-AF7B-EF1C24AA7F8D}" dt="2024-01-20T04:04:10.764" v="637" actId="478"/>
          <ac:spMkLst>
            <pc:docMk/>
            <pc:sldMk cId="2261865432" sldId="420"/>
            <ac:spMk id="7" creationId="{00000000-0000-0000-0000-000000000000}"/>
          </ac:spMkLst>
        </pc:spChg>
        <pc:spChg chg="add mod ord">
          <ac:chgData name="Uwe H Kaufmann" userId="ac1c7a13501c5371" providerId="LiveId" clId="{7B7ECE72-8622-46EB-AF7B-EF1C24AA7F8D}" dt="2024-01-20T04:04:19.284" v="639" actId="179"/>
          <ac:spMkLst>
            <pc:docMk/>
            <pc:sldMk cId="2261865432" sldId="420"/>
            <ac:spMk id="8" creationId="{9315F93C-F602-FE68-805F-703FCE7ACED2}"/>
          </ac:spMkLst>
        </pc:spChg>
        <pc:spChg chg="add del mod ord">
          <ac:chgData name="Uwe H Kaufmann" userId="ac1c7a13501c5371" providerId="LiveId" clId="{7B7ECE72-8622-46EB-AF7B-EF1C24AA7F8D}" dt="2024-01-20T04:04:58.497" v="648" actId="478"/>
          <ac:spMkLst>
            <pc:docMk/>
            <pc:sldMk cId="2261865432" sldId="420"/>
            <ac:spMk id="9" creationId="{428816EB-7F92-BBEA-BE83-360162EA688B}"/>
          </ac:spMkLst>
        </pc:spChg>
        <pc:picChg chg="mod">
          <ac:chgData name="Uwe H Kaufmann" userId="ac1c7a13501c5371" providerId="LiveId" clId="{7B7ECE72-8622-46EB-AF7B-EF1C24AA7F8D}" dt="2024-01-20T04:04:51.058" v="646" actId="1076"/>
          <ac:picMkLst>
            <pc:docMk/>
            <pc:sldMk cId="2261865432" sldId="420"/>
            <ac:picMk id="2" creationId="{00000000-0000-0000-0000-000000000000}"/>
          </ac:picMkLst>
        </pc:picChg>
        <pc:picChg chg="mod">
          <ac:chgData name="Uwe H Kaufmann" userId="ac1c7a13501c5371" providerId="LiveId" clId="{7B7ECE72-8622-46EB-AF7B-EF1C24AA7F8D}" dt="2024-01-20T04:04:53.224" v="647" actId="1076"/>
          <ac:picMkLst>
            <pc:docMk/>
            <pc:sldMk cId="2261865432" sldId="420"/>
            <ac:picMk id="6" creationId="{00000000-0000-0000-0000-000000000000}"/>
          </ac:picMkLst>
        </pc:picChg>
      </pc:sldChg>
      <pc:sldChg chg="addSp delSp modSp mod modClrScheme chgLayout">
        <pc:chgData name="Uwe H Kaufmann" userId="ac1c7a13501c5371" providerId="LiveId" clId="{7B7ECE72-8622-46EB-AF7B-EF1C24AA7F8D}" dt="2024-01-21T11:26:54.291" v="1350" actId="108"/>
        <pc:sldMkLst>
          <pc:docMk/>
          <pc:sldMk cId="1374440280" sldId="421"/>
        </pc:sldMkLst>
        <pc:spChg chg="del mod ord">
          <ac:chgData name="Uwe H Kaufmann" userId="ac1c7a13501c5371" providerId="LiveId" clId="{7B7ECE72-8622-46EB-AF7B-EF1C24AA7F8D}" dt="2024-01-20T04:08:01.015" v="688" actId="478"/>
          <ac:spMkLst>
            <pc:docMk/>
            <pc:sldMk cId="1374440280" sldId="421"/>
            <ac:spMk id="2" creationId="{00000000-0000-0000-0000-000000000000}"/>
          </ac:spMkLst>
        </pc:spChg>
        <pc:spChg chg="add mod ord">
          <ac:chgData name="Uwe H Kaufmann" userId="ac1c7a13501c5371" providerId="LiveId" clId="{7B7ECE72-8622-46EB-AF7B-EF1C24AA7F8D}" dt="2024-01-21T11:26:41.671" v="1349" actId="6264"/>
          <ac:spMkLst>
            <pc:docMk/>
            <pc:sldMk cId="1374440280" sldId="421"/>
            <ac:spMk id="3" creationId="{29BAA416-6521-9E99-5F8A-3BB9F7345017}"/>
          </ac:spMkLst>
        </pc:spChg>
        <pc:spChg chg="add del mod ord">
          <ac:chgData name="Uwe H Kaufmann" userId="ac1c7a13501c5371" providerId="LiveId" clId="{7B7ECE72-8622-46EB-AF7B-EF1C24AA7F8D}" dt="2024-01-20T04:08:17.129" v="691" actId="478"/>
          <ac:spMkLst>
            <pc:docMk/>
            <pc:sldMk cId="1374440280" sldId="421"/>
            <ac:spMk id="4" creationId="{7B7D6AA5-B201-C379-10F8-8B823FDC4139}"/>
          </ac:spMkLst>
        </pc:spChg>
        <pc:spChg chg="del">
          <ac:chgData name="Uwe H Kaufmann" userId="ac1c7a13501c5371" providerId="LiveId" clId="{7B7ECE72-8622-46EB-AF7B-EF1C24AA7F8D}" dt="2024-01-20T04:08:14.769" v="690" actId="478"/>
          <ac:spMkLst>
            <pc:docMk/>
            <pc:sldMk cId="1374440280" sldId="421"/>
            <ac:spMk id="5" creationId="{00000000-0000-0000-0000-000000000000}"/>
          </ac:spMkLst>
        </pc:spChg>
        <pc:spChg chg="mod">
          <ac:chgData name="Uwe H Kaufmann" userId="ac1c7a13501c5371" providerId="LiveId" clId="{7B7ECE72-8622-46EB-AF7B-EF1C24AA7F8D}" dt="2024-01-20T04:09:19.252" v="700" actId="14100"/>
          <ac:spMkLst>
            <pc:docMk/>
            <pc:sldMk cId="1374440280" sldId="421"/>
            <ac:spMk id="10" creationId="{00000000-0000-0000-0000-000000000000}"/>
          </ac:spMkLst>
        </pc:spChg>
        <pc:spChg chg="mod">
          <ac:chgData name="Uwe H Kaufmann" userId="ac1c7a13501c5371" providerId="LiveId" clId="{7B7ECE72-8622-46EB-AF7B-EF1C24AA7F8D}" dt="2024-01-20T04:09:03.854" v="698" actId="14100"/>
          <ac:spMkLst>
            <pc:docMk/>
            <pc:sldMk cId="1374440280" sldId="421"/>
            <ac:spMk id="11" creationId="{00000000-0000-0000-0000-000000000000}"/>
          </ac:spMkLst>
        </pc:spChg>
        <pc:spChg chg="mod">
          <ac:chgData name="Uwe H Kaufmann" userId="ac1c7a13501c5371" providerId="LiveId" clId="{7B7ECE72-8622-46EB-AF7B-EF1C24AA7F8D}" dt="2024-01-20T04:09:44.802" v="702" actId="14100"/>
          <ac:spMkLst>
            <pc:docMk/>
            <pc:sldMk cId="1374440280" sldId="421"/>
            <ac:spMk id="12" creationId="{00000000-0000-0000-0000-000000000000}"/>
          </ac:spMkLst>
        </pc:spChg>
        <pc:spChg chg="add del mod">
          <ac:chgData name="Uwe H Kaufmann" userId="ac1c7a13501c5371" providerId="LiveId" clId="{7B7ECE72-8622-46EB-AF7B-EF1C24AA7F8D}" dt="2024-01-21T11:25:54.426" v="1340" actId="478"/>
          <ac:spMkLst>
            <pc:docMk/>
            <pc:sldMk cId="1374440280" sldId="421"/>
            <ac:spMk id="13" creationId="{F0AEB164-A3A5-ADE6-29CD-908368297C86}"/>
          </ac:spMkLst>
        </pc:spChg>
        <pc:spChg chg="add mod ord">
          <ac:chgData name="Uwe H Kaufmann" userId="ac1c7a13501c5371" providerId="LiveId" clId="{7B7ECE72-8622-46EB-AF7B-EF1C24AA7F8D}" dt="2024-01-21T11:26:54.291" v="1350" actId="108"/>
          <ac:spMkLst>
            <pc:docMk/>
            <pc:sldMk cId="1374440280" sldId="421"/>
            <ac:spMk id="18" creationId="{89E7C8A3-F63D-90FF-3DE7-57BEAC55B9F6}"/>
          </ac:spMkLst>
        </pc:spChg>
        <pc:spChg chg="add del mod">
          <ac:chgData name="Uwe H Kaufmann" userId="ac1c7a13501c5371" providerId="LiveId" clId="{7B7ECE72-8622-46EB-AF7B-EF1C24AA7F8D}" dt="2024-01-21T11:26:41.671" v="1349" actId="6264"/>
          <ac:spMkLst>
            <pc:docMk/>
            <pc:sldMk cId="1374440280" sldId="421"/>
            <ac:spMk id="19" creationId="{1D6BE051-79F2-9E6F-7AA5-F1DC7906B6E2}"/>
          </ac:spMkLst>
        </pc:spChg>
        <pc:spChg chg="add del mod">
          <ac:chgData name="Uwe H Kaufmann" userId="ac1c7a13501c5371" providerId="LiveId" clId="{7B7ECE72-8622-46EB-AF7B-EF1C24AA7F8D}" dt="2024-01-21T11:26:41.671" v="1349" actId="6264"/>
          <ac:spMkLst>
            <pc:docMk/>
            <pc:sldMk cId="1374440280" sldId="421"/>
            <ac:spMk id="20" creationId="{4CC01B0C-A82D-26F4-C70A-3F077626FB62}"/>
          </ac:spMkLst>
        </pc:spChg>
        <pc:spChg chg="add del mod ord">
          <ac:chgData name="Uwe H Kaufmann" userId="ac1c7a13501c5371" providerId="LiveId" clId="{7B7ECE72-8622-46EB-AF7B-EF1C24AA7F8D}" dt="2024-01-21T11:26:41.671" v="1349" actId="6264"/>
          <ac:spMkLst>
            <pc:docMk/>
            <pc:sldMk cId="1374440280" sldId="421"/>
            <ac:spMk id="21" creationId="{7F835C74-0290-C500-EAA5-1D24503D72D4}"/>
          </ac:spMkLst>
        </pc:spChg>
        <pc:cxnChg chg="mod">
          <ac:chgData name="Uwe H Kaufmann" userId="ac1c7a13501c5371" providerId="LiveId" clId="{7B7ECE72-8622-46EB-AF7B-EF1C24AA7F8D}" dt="2024-01-20T04:09:06.970" v="699" actId="14100"/>
          <ac:cxnSpMkLst>
            <pc:docMk/>
            <pc:sldMk cId="1374440280" sldId="421"/>
            <ac:cxnSpMk id="14" creationId="{00000000-0000-0000-0000-000000000000}"/>
          </ac:cxnSpMkLst>
        </pc:cxnChg>
      </pc:sldChg>
      <pc:sldChg chg="addSp delSp modSp mod modClrScheme chgLayout">
        <pc:chgData name="Uwe H Kaufmann" userId="ac1c7a13501c5371" providerId="LiveId" clId="{7B7ECE72-8622-46EB-AF7B-EF1C24AA7F8D}" dt="2024-01-20T04:11:53.677" v="727" actId="1036"/>
        <pc:sldMkLst>
          <pc:docMk/>
          <pc:sldMk cId="2043822380" sldId="422"/>
        </pc:sldMkLst>
        <pc:spChg chg="del">
          <ac:chgData name="Uwe H Kaufmann" userId="ac1c7a13501c5371" providerId="LiveId" clId="{7B7ECE72-8622-46EB-AF7B-EF1C24AA7F8D}" dt="2024-01-20T04:11:20.731" v="715" actId="478"/>
          <ac:spMkLst>
            <pc:docMk/>
            <pc:sldMk cId="2043822380" sldId="422"/>
            <ac:spMk id="4" creationId="{00000000-0000-0000-0000-000000000000}"/>
          </ac:spMkLst>
        </pc:spChg>
        <pc:spChg chg="del">
          <ac:chgData name="Uwe H Kaufmann" userId="ac1c7a13501c5371" providerId="LiveId" clId="{7B7ECE72-8622-46EB-AF7B-EF1C24AA7F8D}" dt="2024-01-20T04:11:27.985" v="717" actId="478"/>
          <ac:spMkLst>
            <pc:docMk/>
            <pc:sldMk cId="2043822380" sldId="422"/>
            <ac:spMk id="5" creationId="{00000000-0000-0000-0000-000000000000}"/>
          </ac:spMkLst>
        </pc:spChg>
        <pc:spChg chg="add mod ord">
          <ac:chgData name="Uwe H Kaufmann" userId="ac1c7a13501c5371" providerId="LiveId" clId="{7B7ECE72-8622-46EB-AF7B-EF1C24AA7F8D}" dt="2024-01-20T04:11:22.263" v="716"/>
          <ac:spMkLst>
            <pc:docMk/>
            <pc:sldMk cId="2043822380" sldId="422"/>
            <ac:spMk id="6" creationId="{A59C423E-0D56-6163-54F1-34DFF5856AC3}"/>
          </ac:spMkLst>
        </pc:spChg>
        <pc:spChg chg="add del mod ord">
          <ac:chgData name="Uwe H Kaufmann" userId="ac1c7a13501c5371" providerId="LiveId" clId="{7B7ECE72-8622-46EB-AF7B-EF1C24AA7F8D}" dt="2024-01-20T04:11:46.492" v="722" actId="478"/>
          <ac:spMkLst>
            <pc:docMk/>
            <pc:sldMk cId="2043822380" sldId="422"/>
            <ac:spMk id="7" creationId="{40425304-D3C4-8E55-7CE9-D5BB944356A6}"/>
          </ac:spMkLst>
        </pc:spChg>
        <pc:spChg chg="add mod ord">
          <ac:chgData name="Uwe H Kaufmann" userId="ac1c7a13501c5371" providerId="LiveId" clId="{7B7ECE72-8622-46EB-AF7B-EF1C24AA7F8D}" dt="2024-01-20T04:11:35.221" v="721" actId="20577"/>
          <ac:spMkLst>
            <pc:docMk/>
            <pc:sldMk cId="2043822380" sldId="422"/>
            <ac:spMk id="9" creationId="{9D494EF5-63A2-A0C9-B0DC-AC0230153207}"/>
          </ac:spMkLst>
        </pc:spChg>
        <pc:picChg chg="mod">
          <ac:chgData name="Uwe H Kaufmann" userId="ac1c7a13501c5371" providerId="LiveId" clId="{7B7ECE72-8622-46EB-AF7B-EF1C24AA7F8D}" dt="2024-01-20T04:11:53.677" v="727" actId="1036"/>
          <ac:picMkLst>
            <pc:docMk/>
            <pc:sldMk cId="2043822380" sldId="422"/>
            <ac:picMk id="2" creationId="{00000000-0000-0000-0000-000000000000}"/>
          </ac:picMkLst>
        </pc:picChg>
        <pc:picChg chg="mod">
          <ac:chgData name="Uwe H Kaufmann" userId="ac1c7a13501c5371" providerId="LiveId" clId="{7B7ECE72-8622-46EB-AF7B-EF1C24AA7F8D}" dt="2024-01-20T04:11:53.677" v="727" actId="1036"/>
          <ac:picMkLst>
            <pc:docMk/>
            <pc:sldMk cId="2043822380" sldId="422"/>
            <ac:picMk id="3" creationId="{00000000-0000-0000-0000-000000000000}"/>
          </ac:picMkLst>
        </pc:picChg>
        <pc:cxnChg chg="mod">
          <ac:chgData name="Uwe H Kaufmann" userId="ac1c7a13501c5371" providerId="LiveId" clId="{7B7ECE72-8622-46EB-AF7B-EF1C24AA7F8D}" dt="2024-01-20T04:11:53.677" v="727" actId="1036"/>
          <ac:cxnSpMkLst>
            <pc:docMk/>
            <pc:sldMk cId="2043822380" sldId="422"/>
            <ac:cxnSpMk id="8" creationId="{00000000-0000-0000-0000-000000000000}"/>
          </ac:cxnSpMkLst>
        </pc:cxnChg>
      </pc:sldChg>
      <pc:sldChg chg="addSp delSp modSp mod modClrScheme chgLayout">
        <pc:chgData name="Uwe H Kaufmann" userId="ac1c7a13501c5371" providerId="LiveId" clId="{7B7ECE72-8622-46EB-AF7B-EF1C24AA7F8D}" dt="2024-01-20T04:26:12.091" v="850" actId="12788"/>
        <pc:sldMkLst>
          <pc:docMk/>
          <pc:sldMk cId="1644019493" sldId="423"/>
        </pc:sldMkLst>
        <pc:spChg chg="mod ord">
          <ac:chgData name="Uwe H Kaufmann" userId="ac1c7a13501c5371" providerId="LiveId" clId="{7B7ECE72-8622-46EB-AF7B-EF1C24AA7F8D}" dt="2024-01-20T03:14:01.325" v="57" actId="700"/>
          <ac:spMkLst>
            <pc:docMk/>
            <pc:sldMk cId="1644019493" sldId="423"/>
            <ac:spMk id="2" creationId="{00000000-0000-0000-0000-000000000000}"/>
          </ac:spMkLst>
        </pc:spChg>
        <pc:spChg chg="add del mod ord">
          <ac:chgData name="Uwe H Kaufmann" userId="ac1c7a13501c5371" providerId="LiveId" clId="{7B7ECE72-8622-46EB-AF7B-EF1C24AA7F8D}" dt="2024-01-20T03:14:04.436" v="58" actId="478"/>
          <ac:spMkLst>
            <pc:docMk/>
            <pc:sldMk cId="1644019493" sldId="423"/>
            <ac:spMk id="3" creationId="{4E25EDB3-1C62-91F9-D629-7668A14347C3}"/>
          </ac:spMkLst>
        </pc:spChg>
        <pc:spChg chg="add del mod ord">
          <ac:chgData name="Uwe H Kaufmann" userId="ac1c7a13501c5371" providerId="LiveId" clId="{7B7ECE72-8622-46EB-AF7B-EF1C24AA7F8D}" dt="2024-01-20T03:17:36.410" v="76" actId="478"/>
          <ac:spMkLst>
            <pc:docMk/>
            <pc:sldMk cId="1644019493" sldId="423"/>
            <ac:spMk id="4" creationId="{A643B1FA-33A9-7397-6846-D5BF12E79103}"/>
          </ac:spMkLst>
        </pc:spChg>
        <pc:spChg chg="mod">
          <ac:chgData name="Uwe H Kaufmann" userId="ac1c7a13501c5371" providerId="LiveId" clId="{7B7ECE72-8622-46EB-AF7B-EF1C24AA7F8D}" dt="2024-01-20T04:26:11.345" v="849" actId="164"/>
          <ac:spMkLst>
            <pc:docMk/>
            <pc:sldMk cId="1644019493" sldId="423"/>
            <ac:spMk id="11" creationId="{B8994715-ACC2-4C5B-82E2-E6F0F6A49464}"/>
          </ac:spMkLst>
        </pc:spChg>
        <pc:grpChg chg="add mod">
          <ac:chgData name="Uwe H Kaufmann" userId="ac1c7a13501c5371" providerId="LiveId" clId="{7B7ECE72-8622-46EB-AF7B-EF1C24AA7F8D}" dt="2024-01-20T04:26:12.091" v="850" actId="12788"/>
          <ac:grpSpMkLst>
            <pc:docMk/>
            <pc:sldMk cId="1644019493" sldId="423"/>
            <ac:grpSpMk id="5" creationId="{B82F5EC9-1FCF-9447-BB4F-B5EB1B5DB8BF}"/>
          </ac:grpSpMkLst>
        </pc:grpChg>
        <pc:picChg chg="mod">
          <ac:chgData name="Uwe H Kaufmann" userId="ac1c7a13501c5371" providerId="LiveId" clId="{7B7ECE72-8622-46EB-AF7B-EF1C24AA7F8D}" dt="2024-01-20T04:26:11.345" v="849" actId="164"/>
          <ac:picMkLst>
            <pc:docMk/>
            <pc:sldMk cId="1644019493" sldId="423"/>
            <ac:picMk id="10" creationId="{90A603F1-E63F-4489-98E9-F0766F4D7CA8}"/>
          </ac:picMkLst>
        </pc:picChg>
      </pc:sldChg>
      <pc:sldMasterChg chg="delSldLayout modSldLayout">
        <pc:chgData name="Uwe H Kaufmann" userId="ac1c7a13501c5371" providerId="LiveId" clId="{7B7ECE72-8622-46EB-AF7B-EF1C24AA7F8D}" dt="2024-01-20T03:30:41.947" v="254" actId="9"/>
        <pc:sldMasterMkLst>
          <pc:docMk/>
          <pc:sldMasterMk cId="3276607851" sldId="2147493639"/>
        </pc:sldMasterMkLst>
        <pc:sldLayoutChg chg="addSp delSp modSp mod">
          <pc:chgData name="Uwe H Kaufmann" userId="ac1c7a13501c5371" providerId="LiveId" clId="{7B7ECE72-8622-46EB-AF7B-EF1C24AA7F8D}" dt="2024-01-20T03:30:41.947" v="254" actId="9"/>
          <pc:sldLayoutMkLst>
            <pc:docMk/>
            <pc:sldMasterMk cId="3276607851" sldId="2147493639"/>
            <pc:sldLayoutMk cId="4282998824" sldId="2147493653"/>
          </pc:sldLayoutMkLst>
          <pc:spChg chg="mod">
            <ac:chgData name="Uwe H Kaufmann" userId="ac1c7a13501c5371" providerId="LiveId" clId="{7B7ECE72-8622-46EB-AF7B-EF1C24AA7F8D}" dt="2024-01-20T03:13:19.325" v="55" actId="14100"/>
            <ac:spMkLst>
              <pc:docMk/>
              <pc:sldMasterMk cId="3276607851" sldId="2147493639"/>
              <pc:sldLayoutMk cId="4282998824" sldId="2147493653"/>
              <ac:spMk id="2" creationId="{00000000-0000-0000-0000-000000000000}"/>
            </ac:spMkLst>
          </pc:spChg>
          <pc:spChg chg="del">
            <ac:chgData name="Uwe H Kaufmann" userId="ac1c7a13501c5371" providerId="LiveId" clId="{7B7ECE72-8622-46EB-AF7B-EF1C24AA7F8D}" dt="2024-01-20T03:10:37.774" v="35" actId="478"/>
            <ac:spMkLst>
              <pc:docMk/>
              <pc:sldMasterMk cId="3276607851" sldId="2147493639"/>
              <pc:sldLayoutMk cId="4282998824" sldId="2147493653"/>
              <ac:spMk id="7" creationId="{9F2AF4F6-7E79-4C4B-8A9A-6B11F23C2B35}"/>
            </ac:spMkLst>
          </pc:spChg>
          <pc:spChg chg="add del">
            <ac:chgData name="Uwe H Kaufmann" userId="ac1c7a13501c5371" providerId="LiveId" clId="{7B7ECE72-8622-46EB-AF7B-EF1C24AA7F8D}" dt="2024-01-20T03:10:42.758" v="37" actId="478"/>
            <ac:spMkLst>
              <pc:docMk/>
              <pc:sldMasterMk cId="3276607851" sldId="2147493639"/>
              <pc:sldLayoutMk cId="4282998824" sldId="2147493653"/>
              <ac:spMk id="8" creationId="{00000000-0000-0000-0000-000000000000}"/>
            </ac:spMkLst>
          </pc:spChg>
          <pc:spChg chg="del">
            <ac:chgData name="Uwe H Kaufmann" userId="ac1c7a13501c5371" providerId="LiveId" clId="{7B7ECE72-8622-46EB-AF7B-EF1C24AA7F8D}" dt="2024-01-20T03:10:35.529" v="34" actId="478"/>
            <ac:spMkLst>
              <pc:docMk/>
              <pc:sldMasterMk cId="3276607851" sldId="2147493639"/>
              <pc:sldLayoutMk cId="4282998824" sldId="2147493653"/>
              <ac:spMk id="11" creationId="{04FEA18B-B3ED-4546-96BE-6A1105A92A50}"/>
            </ac:spMkLst>
          </pc:spChg>
          <pc:spChg chg="mod">
            <ac:chgData name="Uwe H Kaufmann" userId="ac1c7a13501c5371" providerId="LiveId" clId="{7B7ECE72-8622-46EB-AF7B-EF1C24AA7F8D}" dt="2024-01-20T03:30:41.947" v="254" actId="9"/>
            <ac:spMkLst>
              <pc:docMk/>
              <pc:sldMasterMk cId="3276607851" sldId="2147493639"/>
              <pc:sldLayoutMk cId="4282998824" sldId="2147493653"/>
              <ac:spMk id="15" creationId="{00000000-0000-0000-0000-000000000000}"/>
            </ac:spMkLst>
          </pc:spChg>
          <pc:spChg chg="mod">
            <ac:chgData name="Uwe H Kaufmann" userId="ac1c7a13501c5371" providerId="LiveId" clId="{7B7ECE72-8622-46EB-AF7B-EF1C24AA7F8D}" dt="2024-01-20T03:13:19.325" v="55" actId="14100"/>
            <ac:spMkLst>
              <pc:docMk/>
              <pc:sldMasterMk cId="3276607851" sldId="2147493639"/>
              <pc:sldLayoutMk cId="4282998824" sldId="2147493653"/>
              <ac:spMk id="16" creationId="{00000000-0000-0000-0000-000000000000}"/>
            </ac:spMkLst>
          </pc:spChg>
        </pc:sldLayoutChg>
        <pc:sldLayoutChg chg="del">
          <pc:chgData name="Uwe H Kaufmann" userId="ac1c7a13501c5371" providerId="LiveId" clId="{7B7ECE72-8622-46EB-AF7B-EF1C24AA7F8D}" dt="2024-01-20T03:16:29.128" v="67" actId="2696"/>
          <pc:sldLayoutMkLst>
            <pc:docMk/>
            <pc:sldMasterMk cId="3276607851" sldId="2147493639"/>
            <pc:sldLayoutMk cId="3173219545" sldId="2147493667"/>
          </pc:sldLayoutMkLst>
        </pc:sldLayoutChg>
        <pc:sldLayoutChg chg="del">
          <pc:chgData name="Uwe H Kaufmann" userId="ac1c7a13501c5371" providerId="LiveId" clId="{7B7ECE72-8622-46EB-AF7B-EF1C24AA7F8D}" dt="2024-01-20T03:16:34.741" v="68" actId="2696"/>
          <pc:sldLayoutMkLst>
            <pc:docMk/>
            <pc:sldMasterMk cId="3276607851" sldId="2147493639"/>
            <pc:sldLayoutMk cId="3364430726" sldId="2147493668"/>
          </pc:sldLayoutMkLst>
        </pc:sldLayoutChg>
      </pc:sldMasterChg>
    </pc:docChg>
  </pc:docChgLst>
  <pc:docChgLst>
    <pc:chgData name="Uwe H Kaufmann" userId="ac1c7a13501c5371" providerId="LiveId" clId="{3C0A1080-82EB-44DE-BCC7-0A191CDD4A27}"/>
    <pc:docChg chg="addSld delSld modSld">
      <pc:chgData name="Uwe H Kaufmann" userId="ac1c7a13501c5371" providerId="LiveId" clId="{3C0A1080-82EB-44DE-BCC7-0A191CDD4A27}" dt="2024-01-20T03:02:13.420" v="1"/>
      <pc:docMkLst>
        <pc:docMk/>
      </pc:docMkLst>
      <pc:sldChg chg="del">
        <pc:chgData name="Uwe H Kaufmann" userId="ac1c7a13501c5371" providerId="LiveId" clId="{3C0A1080-82EB-44DE-BCC7-0A191CDD4A27}" dt="2024-01-20T03:02:05.092" v="0" actId="47"/>
        <pc:sldMkLst>
          <pc:docMk/>
          <pc:sldMk cId="18409553" sldId="257"/>
        </pc:sldMkLst>
      </pc:sldChg>
      <pc:sldChg chg="add">
        <pc:chgData name="Uwe H Kaufmann" userId="ac1c7a13501c5371" providerId="LiveId" clId="{3C0A1080-82EB-44DE-BCC7-0A191CDD4A27}" dt="2024-01-20T03:02:13.420" v="1"/>
        <pc:sldMkLst>
          <pc:docMk/>
          <pc:sldMk cId="570843306" sldId="268"/>
        </pc:sldMkLst>
      </pc:sldChg>
      <pc:sldChg chg="del">
        <pc:chgData name="Uwe H Kaufmann" userId="ac1c7a13501c5371" providerId="LiveId" clId="{3C0A1080-82EB-44DE-BCC7-0A191CDD4A27}" dt="2024-01-20T03:02:05.092" v="0" actId="47"/>
        <pc:sldMkLst>
          <pc:docMk/>
          <pc:sldMk cId="1077727268" sldId="268"/>
        </pc:sldMkLst>
      </pc:sldChg>
      <pc:sldChg chg="del">
        <pc:chgData name="Uwe H Kaufmann" userId="ac1c7a13501c5371" providerId="LiveId" clId="{3C0A1080-82EB-44DE-BCC7-0A191CDD4A27}" dt="2024-01-20T03:02:05.092" v="0" actId="47"/>
        <pc:sldMkLst>
          <pc:docMk/>
          <pc:sldMk cId="655041561" sldId="289"/>
        </pc:sldMkLst>
      </pc:sldChg>
      <pc:sldChg chg="del">
        <pc:chgData name="Uwe H Kaufmann" userId="ac1c7a13501c5371" providerId="LiveId" clId="{3C0A1080-82EB-44DE-BCC7-0A191CDD4A27}" dt="2024-01-20T03:02:05.092" v="0" actId="47"/>
        <pc:sldMkLst>
          <pc:docMk/>
          <pc:sldMk cId="2449832473" sldId="290"/>
        </pc:sldMkLst>
      </pc:sldChg>
      <pc:sldChg chg="del">
        <pc:chgData name="Uwe H Kaufmann" userId="ac1c7a13501c5371" providerId="LiveId" clId="{3C0A1080-82EB-44DE-BCC7-0A191CDD4A27}" dt="2024-01-20T03:02:05.092" v="0" actId="47"/>
        <pc:sldMkLst>
          <pc:docMk/>
          <pc:sldMk cId="3726283311" sldId="291"/>
        </pc:sldMkLst>
      </pc:sldChg>
      <pc:sldChg chg="del">
        <pc:chgData name="Uwe H Kaufmann" userId="ac1c7a13501c5371" providerId="LiveId" clId="{3C0A1080-82EB-44DE-BCC7-0A191CDD4A27}" dt="2024-01-20T03:02:05.092" v="0" actId="47"/>
        <pc:sldMkLst>
          <pc:docMk/>
          <pc:sldMk cId="4190499686" sldId="298"/>
        </pc:sldMkLst>
      </pc:sldChg>
      <pc:sldChg chg="del">
        <pc:chgData name="Uwe H Kaufmann" userId="ac1c7a13501c5371" providerId="LiveId" clId="{3C0A1080-82EB-44DE-BCC7-0A191CDD4A27}" dt="2024-01-20T03:02:05.092" v="0" actId="47"/>
        <pc:sldMkLst>
          <pc:docMk/>
          <pc:sldMk cId="3216798946" sldId="299"/>
        </pc:sldMkLst>
      </pc:sldChg>
      <pc:sldChg chg="del">
        <pc:chgData name="Uwe H Kaufmann" userId="ac1c7a13501c5371" providerId="LiveId" clId="{3C0A1080-82EB-44DE-BCC7-0A191CDD4A27}" dt="2024-01-20T03:02:05.092" v="0" actId="47"/>
        <pc:sldMkLst>
          <pc:docMk/>
          <pc:sldMk cId="3840958545" sldId="306"/>
        </pc:sldMkLst>
      </pc:sldChg>
      <pc:sldChg chg="del">
        <pc:chgData name="Uwe H Kaufmann" userId="ac1c7a13501c5371" providerId="LiveId" clId="{3C0A1080-82EB-44DE-BCC7-0A191CDD4A27}" dt="2024-01-20T03:02:05.092" v="0" actId="47"/>
        <pc:sldMkLst>
          <pc:docMk/>
          <pc:sldMk cId="818359506" sldId="310"/>
        </pc:sldMkLst>
      </pc:sldChg>
      <pc:sldChg chg="del">
        <pc:chgData name="Uwe H Kaufmann" userId="ac1c7a13501c5371" providerId="LiveId" clId="{3C0A1080-82EB-44DE-BCC7-0A191CDD4A27}" dt="2024-01-20T03:02:05.092" v="0" actId="47"/>
        <pc:sldMkLst>
          <pc:docMk/>
          <pc:sldMk cId="3660598306" sldId="311"/>
        </pc:sldMkLst>
      </pc:sldChg>
      <pc:sldChg chg="del">
        <pc:chgData name="Uwe H Kaufmann" userId="ac1c7a13501c5371" providerId="LiveId" clId="{3C0A1080-82EB-44DE-BCC7-0A191CDD4A27}" dt="2024-01-20T03:02:05.092" v="0" actId="47"/>
        <pc:sldMkLst>
          <pc:docMk/>
          <pc:sldMk cId="2614514159" sldId="312"/>
        </pc:sldMkLst>
      </pc:sldChg>
      <pc:sldChg chg="del">
        <pc:chgData name="Uwe H Kaufmann" userId="ac1c7a13501c5371" providerId="LiveId" clId="{3C0A1080-82EB-44DE-BCC7-0A191CDD4A27}" dt="2024-01-20T03:02:05.092" v="0" actId="47"/>
        <pc:sldMkLst>
          <pc:docMk/>
          <pc:sldMk cId="3504005296" sldId="313"/>
        </pc:sldMkLst>
      </pc:sldChg>
      <pc:sldChg chg="add">
        <pc:chgData name="Uwe H Kaufmann" userId="ac1c7a13501c5371" providerId="LiveId" clId="{3C0A1080-82EB-44DE-BCC7-0A191CDD4A27}" dt="2024-01-20T03:02:13.420" v="1"/>
        <pc:sldMkLst>
          <pc:docMk/>
          <pc:sldMk cId="3467397809" sldId="317"/>
        </pc:sldMkLst>
      </pc:sldChg>
      <pc:sldChg chg="add">
        <pc:chgData name="Uwe H Kaufmann" userId="ac1c7a13501c5371" providerId="LiveId" clId="{3C0A1080-82EB-44DE-BCC7-0A191CDD4A27}" dt="2024-01-20T03:02:13.420" v="1"/>
        <pc:sldMkLst>
          <pc:docMk/>
          <pc:sldMk cId="3945561442" sldId="319"/>
        </pc:sldMkLst>
      </pc:sldChg>
      <pc:sldChg chg="add">
        <pc:chgData name="Uwe H Kaufmann" userId="ac1c7a13501c5371" providerId="LiveId" clId="{3C0A1080-82EB-44DE-BCC7-0A191CDD4A27}" dt="2024-01-20T03:02:13.420" v="1"/>
        <pc:sldMkLst>
          <pc:docMk/>
          <pc:sldMk cId="2098427760" sldId="321"/>
        </pc:sldMkLst>
      </pc:sldChg>
      <pc:sldChg chg="add">
        <pc:chgData name="Uwe H Kaufmann" userId="ac1c7a13501c5371" providerId="LiveId" clId="{3C0A1080-82EB-44DE-BCC7-0A191CDD4A27}" dt="2024-01-20T03:02:13.420" v="1"/>
        <pc:sldMkLst>
          <pc:docMk/>
          <pc:sldMk cId="2787905611" sldId="322"/>
        </pc:sldMkLst>
      </pc:sldChg>
      <pc:sldChg chg="add">
        <pc:chgData name="Uwe H Kaufmann" userId="ac1c7a13501c5371" providerId="LiveId" clId="{3C0A1080-82EB-44DE-BCC7-0A191CDD4A27}" dt="2024-01-20T03:02:13.420" v="1"/>
        <pc:sldMkLst>
          <pc:docMk/>
          <pc:sldMk cId="3597936217" sldId="332"/>
        </pc:sldMkLst>
      </pc:sldChg>
      <pc:sldChg chg="add">
        <pc:chgData name="Uwe H Kaufmann" userId="ac1c7a13501c5371" providerId="LiveId" clId="{3C0A1080-82EB-44DE-BCC7-0A191CDD4A27}" dt="2024-01-20T03:02:13.420" v="1"/>
        <pc:sldMkLst>
          <pc:docMk/>
          <pc:sldMk cId="257150333" sldId="333"/>
        </pc:sldMkLst>
      </pc:sldChg>
      <pc:sldChg chg="add">
        <pc:chgData name="Uwe H Kaufmann" userId="ac1c7a13501c5371" providerId="LiveId" clId="{3C0A1080-82EB-44DE-BCC7-0A191CDD4A27}" dt="2024-01-20T03:02:13.420" v="1"/>
        <pc:sldMkLst>
          <pc:docMk/>
          <pc:sldMk cId="2537087294" sldId="334"/>
        </pc:sldMkLst>
      </pc:sldChg>
      <pc:sldChg chg="add">
        <pc:chgData name="Uwe H Kaufmann" userId="ac1c7a13501c5371" providerId="LiveId" clId="{3C0A1080-82EB-44DE-BCC7-0A191CDD4A27}" dt="2024-01-20T03:02:13.420" v="1"/>
        <pc:sldMkLst>
          <pc:docMk/>
          <pc:sldMk cId="2644237604" sldId="335"/>
        </pc:sldMkLst>
      </pc:sldChg>
      <pc:sldChg chg="del">
        <pc:chgData name="Uwe H Kaufmann" userId="ac1c7a13501c5371" providerId="LiveId" clId="{3C0A1080-82EB-44DE-BCC7-0A191CDD4A27}" dt="2024-01-20T03:02:05.092" v="0" actId="47"/>
        <pc:sldMkLst>
          <pc:docMk/>
          <pc:sldMk cId="2168529003" sldId="337"/>
        </pc:sldMkLst>
      </pc:sldChg>
      <pc:sldChg chg="add">
        <pc:chgData name="Uwe H Kaufmann" userId="ac1c7a13501c5371" providerId="LiveId" clId="{3C0A1080-82EB-44DE-BCC7-0A191CDD4A27}" dt="2024-01-20T03:02:13.420" v="1"/>
        <pc:sldMkLst>
          <pc:docMk/>
          <pc:sldMk cId="2232902386" sldId="338"/>
        </pc:sldMkLst>
      </pc:sldChg>
      <pc:sldChg chg="add">
        <pc:chgData name="Uwe H Kaufmann" userId="ac1c7a13501c5371" providerId="LiveId" clId="{3C0A1080-82EB-44DE-BCC7-0A191CDD4A27}" dt="2024-01-20T03:02:13.420" v="1"/>
        <pc:sldMkLst>
          <pc:docMk/>
          <pc:sldMk cId="192990387" sldId="339"/>
        </pc:sldMkLst>
      </pc:sldChg>
      <pc:sldChg chg="add">
        <pc:chgData name="Uwe H Kaufmann" userId="ac1c7a13501c5371" providerId="LiveId" clId="{3C0A1080-82EB-44DE-BCC7-0A191CDD4A27}" dt="2024-01-20T03:02:13.420" v="1"/>
        <pc:sldMkLst>
          <pc:docMk/>
          <pc:sldMk cId="339590488" sldId="340"/>
        </pc:sldMkLst>
      </pc:sldChg>
      <pc:sldChg chg="add">
        <pc:chgData name="Uwe H Kaufmann" userId="ac1c7a13501c5371" providerId="LiveId" clId="{3C0A1080-82EB-44DE-BCC7-0A191CDD4A27}" dt="2024-01-20T03:02:13.420" v="1"/>
        <pc:sldMkLst>
          <pc:docMk/>
          <pc:sldMk cId="870211792" sldId="341"/>
        </pc:sldMkLst>
      </pc:sldChg>
      <pc:sldChg chg="add">
        <pc:chgData name="Uwe H Kaufmann" userId="ac1c7a13501c5371" providerId="LiveId" clId="{3C0A1080-82EB-44DE-BCC7-0A191CDD4A27}" dt="2024-01-20T03:02:13.420" v="1"/>
        <pc:sldMkLst>
          <pc:docMk/>
          <pc:sldMk cId="1628286963" sldId="342"/>
        </pc:sldMkLst>
      </pc:sldChg>
      <pc:sldChg chg="add">
        <pc:chgData name="Uwe H Kaufmann" userId="ac1c7a13501c5371" providerId="LiveId" clId="{3C0A1080-82EB-44DE-BCC7-0A191CDD4A27}" dt="2024-01-20T03:02:13.420" v="1"/>
        <pc:sldMkLst>
          <pc:docMk/>
          <pc:sldMk cId="3529985591" sldId="343"/>
        </pc:sldMkLst>
      </pc:sldChg>
      <pc:sldChg chg="add">
        <pc:chgData name="Uwe H Kaufmann" userId="ac1c7a13501c5371" providerId="LiveId" clId="{3C0A1080-82EB-44DE-BCC7-0A191CDD4A27}" dt="2024-01-20T03:02:13.420" v="1"/>
        <pc:sldMkLst>
          <pc:docMk/>
          <pc:sldMk cId="47368685" sldId="344"/>
        </pc:sldMkLst>
      </pc:sldChg>
      <pc:sldChg chg="add">
        <pc:chgData name="Uwe H Kaufmann" userId="ac1c7a13501c5371" providerId="LiveId" clId="{3C0A1080-82EB-44DE-BCC7-0A191CDD4A27}" dt="2024-01-20T03:02:13.420" v="1"/>
        <pc:sldMkLst>
          <pc:docMk/>
          <pc:sldMk cId="4215695380" sldId="345"/>
        </pc:sldMkLst>
      </pc:sldChg>
      <pc:sldChg chg="add">
        <pc:chgData name="Uwe H Kaufmann" userId="ac1c7a13501c5371" providerId="LiveId" clId="{3C0A1080-82EB-44DE-BCC7-0A191CDD4A27}" dt="2024-01-20T03:02:13.420" v="1"/>
        <pc:sldMkLst>
          <pc:docMk/>
          <pc:sldMk cId="3547370565" sldId="346"/>
        </pc:sldMkLst>
      </pc:sldChg>
      <pc:sldChg chg="add">
        <pc:chgData name="Uwe H Kaufmann" userId="ac1c7a13501c5371" providerId="LiveId" clId="{3C0A1080-82EB-44DE-BCC7-0A191CDD4A27}" dt="2024-01-20T03:02:13.420" v="1"/>
        <pc:sldMkLst>
          <pc:docMk/>
          <pc:sldMk cId="3758548195" sldId="347"/>
        </pc:sldMkLst>
      </pc:sldChg>
      <pc:sldChg chg="add">
        <pc:chgData name="Uwe H Kaufmann" userId="ac1c7a13501c5371" providerId="LiveId" clId="{3C0A1080-82EB-44DE-BCC7-0A191CDD4A27}" dt="2024-01-20T03:02:13.420" v="1"/>
        <pc:sldMkLst>
          <pc:docMk/>
          <pc:sldMk cId="3517671982" sldId="348"/>
        </pc:sldMkLst>
      </pc:sldChg>
      <pc:sldChg chg="add">
        <pc:chgData name="Uwe H Kaufmann" userId="ac1c7a13501c5371" providerId="LiveId" clId="{3C0A1080-82EB-44DE-BCC7-0A191CDD4A27}" dt="2024-01-20T03:02:13.420" v="1"/>
        <pc:sldMkLst>
          <pc:docMk/>
          <pc:sldMk cId="764955374" sldId="349"/>
        </pc:sldMkLst>
      </pc:sldChg>
      <pc:sldChg chg="add">
        <pc:chgData name="Uwe H Kaufmann" userId="ac1c7a13501c5371" providerId="LiveId" clId="{3C0A1080-82EB-44DE-BCC7-0A191CDD4A27}" dt="2024-01-20T03:02:13.420" v="1"/>
        <pc:sldMkLst>
          <pc:docMk/>
          <pc:sldMk cId="2108201729" sldId="351"/>
        </pc:sldMkLst>
      </pc:sldChg>
      <pc:sldChg chg="add">
        <pc:chgData name="Uwe H Kaufmann" userId="ac1c7a13501c5371" providerId="LiveId" clId="{3C0A1080-82EB-44DE-BCC7-0A191CDD4A27}" dt="2024-01-20T03:02:13.420" v="1"/>
        <pc:sldMkLst>
          <pc:docMk/>
          <pc:sldMk cId="292681981" sldId="352"/>
        </pc:sldMkLst>
      </pc:sldChg>
      <pc:sldChg chg="del">
        <pc:chgData name="Uwe H Kaufmann" userId="ac1c7a13501c5371" providerId="LiveId" clId="{3C0A1080-82EB-44DE-BCC7-0A191CDD4A27}" dt="2024-01-20T03:02:05.092" v="0" actId="47"/>
        <pc:sldMkLst>
          <pc:docMk/>
          <pc:sldMk cId="911431824" sldId="353"/>
        </pc:sldMkLst>
      </pc:sldChg>
      <pc:sldChg chg="del">
        <pc:chgData name="Uwe H Kaufmann" userId="ac1c7a13501c5371" providerId="LiveId" clId="{3C0A1080-82EB-44DE-BCC7-0A191CDD4A27}" dt="2024-01-20T03:02:05.092" v="0" actId="47"/>
        <pc:sldMkLst>
          <pc:docMk/>
          <pc:sldMk cId="680387270" sldId="355"/>
        </pc:sldMkLst>
      </pc:sldChg>
      <pc:sldChg chg="del">
        <pc:chgData name="Uwe H Kaufmann" userId="ac1c7a13501c5371" providerId="LiveId" clId="{3C0A1080-82EB-44DE-BCC7-0A191CDD4A27}" dt="2024-01-20T03:02:05.092" v="0" actId="47"/>
        <pc:sldMkLst>
          <pc:docMk/>
          <pc:sldMk cId="39954546" sldId="356"/>
        </pc:sldMkLst>
      </pc:sldChg>
      <pc:sldChg chg="del">
        <pc:chgData name="Uwe H Kaufmann" userId="ac1c7a13501c5371" providerId="LiveId" clId="{3C0A1080-82EB-44DE-BCC7-0A191CDD4A27}" dt="2024-01-20T03:02:05.092" v="0" actId="47"/>
        <pc:sldMkLst>
          <pc:docMk/>
          <pc:sldMk cId="1295976909" sldId="357"/>
        </pc:sldMkLst>
      </pc:sldChg>
      <pc:sldChg chg="add">
        <pc:chgData name="Uwe H Kaufmann" userId="ac1c7a13501c5371" providerId="LiveId" clId="{3C0A1080-82EB-44DE-BCC7-0A191CDD4A27}" dt="2024-01-20T03:02:13.420" v="1"/>
        <pc:sldMkLst>
          <pc:docMk/>
          <pc:sldMk cId="2874217830" sldId="357"/>
        </pc:sldMkLst>
      </pc:sldChg>
      <pc:sldChg chg="add">
        <pc:chgData name="Uwe H Kaufmann" userId="ac1c7a13501c5371" providerId="LiveId" clId="{3C0A1080-82EB-44DE-BCC7-0A191CDD4A27}" dt="2024-01-20T03:02:13.420" v="1"/>
        <pc:sldMkLst>
          <pc:docMk/>
          <pc:sldMk cId="4049686011" sldId="358"/>
        </pc:sldMkLst>
      </pc:sldChg>
      <pc:sldChg chg="del">
        <pc:chgData name="Uwe H Kaufmann" userId="ac1c7a13501c5371" providerId="LiveId" clId="{3C0A1080-82EB-44DE-BCC7-0A191CDD4A27}" dt="2024-01-20T03:02:05.092" v="0" actId="47"/>
        <pc:sldMkLst>
          <pc:docMk/>
          <pc:sldMk cId="3329950801" sldId="361"/>
        </pc:sldMkLst>
      </pc:sldChg>
      <pc:sldChg chg="add">
        <pc:chgData name="Uwe H Kaufmann" userId="ac1c7a13501c5371" providerId="LiveId" clId="{3C0A1080-82EB-44DE-BCC7-0A191CDD4A27}" dt="2024-01-20T03:02:13.420" v="1"/>
        <pc:sldMkLst>
          <pc:docMk/>
          <pc:sldMk cId="3838313784" sldId="363"/>
        </pc:sldMkLst>
      </pc:sldChg>
      <pc:sldChg chg="del">
        <pc:chgData name="Uwe H Kaufmann" userId="ac1c7a13501c5371" providerId="LiveId" clId="{3C0A1080-82EB-44DE-BCC7-0A191CDD4A27}" dt="2024-01-20T03:02:05.092" v="0" actId="47"/>
        <pc:sldMkLst>
          <pc:docMk/>
          <pc:sldMk cId="3769330974" sldId="364"/>
        </pc:sldMkLst>
      </pc:sldChg>
      <pc:sldChg chg="add">
        <pc:chgData name="Uwe H Kaufmann" userId="ac1c7a13501c5371" providerId="LiveId" clId="{3C0A1080-82EB-44DE-BCC7-0A191CDD4A27}" dt="2024-01-20T03:02:13.420" v="1"/>
        <pc:sldMkLst>
          <pc:docMk/>
          <pc:sldMk cId="1194470117" sldId="366"/>
        </pc:sldMkLst>
      </pc:sldChg>
      <pc:sldChg chg="del">
        <pc:chgData name="Uwe H Kaufmann" userId="ac1c7a13501c5371" providerId="LiveId" clId="{3C0A1080-82EB-44DE-BCC7-0A191CDD4A27}" dt="2024-01-20T03:02:05.092" v="0" actId="47"/>
        <pc:sldMkLst>
          <pc:docMk/>
          <pc:sldMk cId="3398939828" sldId="366"/>
        </pc:sldMkLst>
      </pc:sldChg>
      <pc:sldChg chg="add">
        <pc:chgData name="Uwe H Kaufmann" userId="ac1c7a13501c5371" providerId="LiveId" clId="{3C0A1080-82EB-44DE-BCC7-0A191CDD4A27}" dt="2024-01-20T03:02:13.420" v="1"/>
        <pc:sldMkLst>
          <pc:docMk/>
          <pc:sldMk cId="2223849828" sldId="367"/>
        </pc:sldMkLst>
      </pc:sldChg>
      <pc:sldChg chg="del">
        <pc:chgData name="Uwe H Kaufmann" userId="ac1c7a13501c5371" providerId="LiveId" clId="{3C0A1080-82EB-44DE-BCC7-0A191CDD4A27}" dt="2024-01-20T03:02:05.092" v="0" actId="47"/>
        <pc:sldMkLst>
          <pc:docMk/>
          <pc:sldMk cId="1243467934" sldId="368"/>
        </pc:sldMkLst>
      </pc:sldChg>
      <pc:sldChg chg="del">
        <pc:chgData name="Uwe H Kaufmann" userId="ac1c7a13501c5371" providerId="LiveId" clId="{3C0A1080-82EB-44DE-BCC7-0A191CDD4A27}" dt="2024-01-20T03:02:05.092" v="0" actId="47"/>
        <pc:sldMkLst>
          <pc:docMk/>
          <pc:sldMk cId="1801544789" sldId="369"/>
        </pc:sldMkLst>
      </pc:sldChg>
      <pc:sldChg chg="add">
        <pc:chgData name="Uwe H Kaufmann" userId="ac1c7a13501c5371" providerId="LiveId" clId="{3C0A1080-82EB-44DE-BCC7-0A191CDD4A27}" dt="2024-01-20T03:02:13.420" v="1"/>
        <pc:sldMkLst>
          <pc:docMk/>
          <pc:sldMk cId="3880502572" sldId="369"/>
        </pc:sldMkLst>
      </pc:sldChg>
      <pc:sldChg chg="del">
        <pc:chgData name="Uwe H Kaufmann" userId="ac1c7a13501c5371" providerId="LiveId" clId="{3C0A1080-82EB-44DE-BCC7-0A191CDD4A27}" dt="2024-01-20T03:02:05.092" v="0" actId="47"/>
        <pc:sldMkLst>
          <pc:docMk/>
          <pc:sldMk cId="228835792" sldId="370"/>
        </pc:sldMkLst>
      </pc:sldChg>
      <pc:sldChg chg="add">
        <pc:chgData name="Uwe H Kaufmann" userId="ac1c7a13501c5371" providerId="LiveId" clId="{3C0A1080-82EB-44DE-BCC7-0A191CDD4A27}" dt="2024-01-20T03:02:13.420" v="1"/>
        <pc:sldMkLst>
          <pc:docMk/>
          <pc:sldMk cId="2936551426" sldId="370"/>
        </pc:sldMkLst>
      </pc:sldChg>
      <pc:sldChg chg="add">
        <pc:chgData name="Uwe H Kaufmann" userId="ac1c7a13501c5371" providerId="LiveId" clId="{3C0A1080-82EB-44DE-BCC7-0A191CDD4A27}" dt="2024-01-20T03:02:13.420" v="1"/>
        <pc:sldMkLst>
          <pc:docMk/>
          <pc:sldMk cId="2908321266" sldId="371"/>
        </pc:sldMkLst>
      </pc:sldChg>
      <pc:sldChg chg="add">
        <pc:chgData name="Uwe H Kaufmann" userId="ac1c7a13501c5371" providerId="LiveId" clId="{3C0A1080-82EB-44DE-BCC7-0A191CDD4A27}" dt="2024-01-20T03:02:13.420" v="1"/>
        <pc:sldMkLst>
          <pc:docMk/>
          <pc:sldMk cId="1934215044" sldId="372"/>
        </pc:sldMkLst>
      </pc:sldChg>
      <pc:sldChg chg="add">
        <pc:chgData name="Uwe H Kaufmann" userId="ac1c7a13501c5371" providerId="LiveId" clId="{3C0A1080-82EB-44DE-BCC7-0A191CDD4A27}" dt="2024-01-20T03:02:13.420" v="1"/>
        <pc:sldMkLst>
          <pc:docMk/>
          <pc:sldMk cId="1895860974" sldId="373"/>
        </pc:sldMkLst>
      </pc:sldChg>
      <pc:sldChg chg="add">
        <pc:chgData name="Uwe H Kaufmann" userId="ac1c7a13501c5371" providerId="LiveId" clId="{3C0A1080-82EB-44DE-BCC7-0A191CDD4A27}" dt="2024-01-20T03:02:13.420" v="1"/>
        <pc:sldMkLst>
          <pc:docMk/>
          <pc:sldMk cId="381677420" sldId="375"/>
        </pc:sldMkLst>
      </pc:sldChg>
      <pc:sldChg chg="add">
        <pc:chgData name="Uwe H Kaufmann" userId="ac1c7a13501c5371" providerId="LiveId" clId="{3C0A1080-82EB-44DE-BCC7-0A191CDD4A27}" dt="2024-01-20T03:02:13.420" v="1"/>
        <pc:sldMkLst>
          <pc:docMk/>
          <pc:sldMk cId="2733648000" sldId="376"/>
        </pc:sldMkLst>
      </pc:sldChg>
      <pc:sldChg chg="del">
        <pc:chgData name="Uwe H Kaufmann" userId="ac1c7a13501c5371" providerId="LiveId" clId="{3C0A1080-82EB-44DE-BCC7-0A191CDD4A27}" dt="2024-01-20T03:02:05.092" v="0" actId="47"/>
        <pc:sldMkLst>
          <pc:docMk/>
          <pc:sldMk cId="352178096" sldId="377"/>
        </pc:sldMkLst>
      </pc:sldChg>
      <pc:sldChg chg="add">
        <pc:chgData name="Uwe H Kaufmann" userId="ac1c7a13501c5371" providerId="LiveId" clId="{3C0A1080-82EB-44DE-BCC7-0A191CDD4A27}" dt="2024-01-20T03:02:13.420" v="1"/>
        <pc:sldMkLst>
          <pc:docMk/>
          <pc:sldMk cId="1969664147" sldId="377"/>
        </pc:sldMkLst>
      </pc:sldChg>
      <pc:sldChg chg="add">
        <pc:chgData name="Uwe H Kaufmann" userId="ac1c7a13501c5371" providerId="LiveId" clId="{3C0A1080-82EB-44DE-BCC7-0A191CDD4A27}" dt="2024-01-20T03:02:13.420" v="1"/>
        <pc:sldMkLst>
          <pc:docMk/>
          <pc:sldMk cId="3999174789" sldId="378"/>
        </pc:sldMkLst>
      </pc:sldChg>
      <pc:sldChg chg="del">
        <pc:chgData name="Uwe H Kaufmann" userId="ac1c7a13501c5371" providerId="LiveId" clId="{3C0A1080-82EB-44DE-BCC7-0A191CDD4A27}" dt="2024-01-20T03:02:05.092" v="0" actId="47"/>
        <pc:sldMkLst>
          <pc:docMk/>
          <pc:sldMk cId="485290793" sldId="381"/>
        </pc:sldMkLst>
      </pc:sldChg>
      <pc:sldChg chg="add">
        <pc:chgData name="Uwe H Kaufmann" userId="ac1c7a13501c5371" providerId="LiveId" clId="{3C0A1080-82EB-44DE-BCC7-0A191CDD4A27}" dt="2024-01-20T03:02:13.420" v="1"/>
        <pc:sldMkLst>
          <pc:docMk/>
          <pc:sldMk cId="499059185" sldId="382"/>
        </pc:sldMkLst>
      </pc:sldChg>
      <pc:sldChg chg="del">
        <pc:chgData name="Uwe H Kaufmann" userId="ac1c7a13501c5371" providerId="LiveId" clId="{3C0A1080-82EB-44DE-BCC7-0A191CDD4A27}" dt="2024-01-20T03:02:05.092" v="0" actId="47"/>
        <pc:sldMkLst>
          <pc:docMk/>
          <pc:sldMk cId="1695535151" sldId="382"/>
        </pc:sldMkLst>
      </pc:sldChg>
      <pc:sldChg chg="del">
        <pc:chgData name="Uwe H Kaufmann" userId="ac1c7a13501c5371" providerId="LiveId" clId="{3C0A1080-82EB-44DE-BCC7-0A191CDD4A27}" dt="2024-01-20T03:02:05.092" v="0" actId="47"/>
        <pc:sldMkLst>
          <pc:docMk/>
          <pc:sldMk cId="780455839" sldId="383"/>
        </pc:sldMkLst>
      </pc:sldChg>
      <pc:sldChg chg="add">
        <pc:chgData name="Uwe H Kaufmann" userId="ac1c7a13501c5371" providerId="LiveId" clId="{3C0A1080-82EB-44DE-BCC7-0A191CDD4A27}" dt="2024-01-20T03:02:13.420" v="1"/>
        <pc:sldMkLst>
          <pc:docMk/>
          <pc:sldMk cId="1089985592" sldId="383"/>
        </pc:sldMkLst>
      </pc:sldChg>
      <pc:sldChg chg="add">
        <pc:chgData name="Uwe H Kaufmann" userId="ac1c7a13501c5371" providerId="LiveId" clId="{3C0A1080-82EB-44DE-BCC7-0A191CDD4A27}" dt="2024-01-20T03:02:13.420" v="1"/>
        <pc:sldMkLst>
          <pc:docMk/>
          <pc:sldMk cId="1327558149" sldId="384"/>
        </pc:sldMkLst>
      </pc:sldChg>
      <pc:sldChg chg="del">
        <pc:chgData name="Uwe H Kaufmann" userId="ac1c7a13501c5371" providerId="LiveId" clId="{3C0A1080-82EB-44DE-BCC7-0A191CDD4A27}" dt="2024-01-20T03:02:05.092" v="0" actId="47"/>
        <pc:sldMkLst>
          <pc:docMk/>
          <pc:sldMk cId="1847068171" sldId="384"/>
        </pc:sldMkLst>
      </pc:sldChg>
      <pc:sldChg chg="add">
        <pc:chgData name="Uwe H Kaufmann" userId="ac1c7a13501c5371" providerId="LiveId" clId="{3C0A1080-82EB-44DE-BCC7-0A191CDD4A27}" dt="2024-01-20T03:02:13.420" v="1"/>
        <pc:sldMkLst>
          <pc:docMk/>
          <pc:sldMk cId="824115789" sldId="385"/>
        </pc:sldMkLst>
      </pc:sldChg>
      <pc:sldChg chg="del">
        <pc:chgData name="Uwe H Kaufmann" userId="ac1c7a13501c5371" providerId="LiveId" clId="{3C0A1080-82EB-44DE-BCC7-0A191CDD4A27}" dt="2024-01-20T03:02:05.092" v="0" actId="47"/>
        <pc:sldMkLst>
          <pc:docMk/>
          <pc:sldMk cId="1595006466" sldId="385"/>
        </pc:sldMkLst>
      </pc:sldChg>
      <pc:sldChg chg="add">
        <pc:chgData name="Uwe H Kaufmann" userId="ac1c7a13501c5371" providerId="LiveId" clId="{3C0A1080-82EB-44DE-BCC7-0A191CDD4A27}" dt="2024-01-20T03:02:13.420" v="1"/>
        <pc:sldMkLst>
          <pc:docMk/>
          <pc:sldMk cId="321502144" sldId="389"/>
        </pc:sldMkLst>
      </pc:sldChg>
      <pc:sldChg chg="del">
        <pc:chgData name="Uwe H Kaufmann" userId="ac1c7a13501c5371" providerId="LiveId" clId="{3C0A1080-82EB-44DE-BCC7-0A191CDD4A27}" dt="2024-01-20T03:02:05.092" v="0" actId="47"/>
        <pc:sldMkLst>
          <pc:docMk/>
          <pc:sldMk cId="2744714678" sldId="390"/>
        </pc:sldMkLst>
      </pc:sldChg>
      <pc:sldChg chg="add">
        <pc:chgData name="Uwe H Kaufmann" userId="ac1c7a13501c5371" providerId="LiveId" clId="{3C0A1080-82EB-44DE-BCC7-0A191CDD4A27}" dt="2024-01-20T03:02:13.420" v="1"/>
        <pc:sldMkLst>
          <pc:docMk/>
          <pc:sldMk cId="2867532325" sldId="390"/>
        </pc:sldMkLst>
      </pc:sldChg>
      <pc:sldChg chg="del">
        <pc:chgData name="Uwe H Kaufmann" userId="ac1c7a13501c5371" providerId="LiveId" clId="{3C0A1080-82EB-44DE-BCC7-0A191CDD4A27}" dt="2024-01-20T03:02:05.092" v="0" actId="47"/>
        <pc:sldMkLst>
          <pc:docMk/>
          <pc:sldMk cId="377561143" sldId="391"/>
        </pc:sldMkLst>
      </pc:sldChg>
      <pc:sldChg chg="add">
        <pc:chgData name="Uwe H Kaufmann" userId="ac1c7a13501c5371" providerId="LiveId" clId="{3C0A1080-82EB-44DE-BCC7-0A191CDD4A27}" dt="2024-01-20T03:02:13.420" v="1"/>
        <pc:sldMkLst>
          <pc:docMk/>
          <pc:sldMk cId="416800785" sldId="392"/>
        </pc:sldMkLst>
      </pc:sldChg>
      <pc:sldChg chg="add">
        <pc:chgData name="Uwe H Kaufmann" userId="ac1c7a13501c5371" providerId="LiveId" clId="{3C0A1080-82EB-44DE-BCC7-0A191CDD4A27}" dt="2024-01-20T03:02:13.420" v="1"/>
        <pc:sldMkLst>
          <pc:docMk/>
          <pc:sldMk cId="3363037821" sldId="393"/>
        </pc:sldMkLst>
      </pc:sldChg>
      <pc:sldChg chg="add">
        <pc:chgData name="Uwe H Kaufmann" userId="ac1c7a13501c5371" providerId="LiveId" clId="{3C0A1080-82EB-44DE-BCC7-0A191CDD4A27}" dt="2024-01-20T03:02:13.420" v="1"/>
        <pc:sldMkLst>
          <pc:docMk/>
          <pc:sldMk cId="2924085299" sldId="394"/>
        </pc:sldMkLst>
      </pc:sldChg>
      <pc:sldChg chg="del">
        <pc:chgData name="Uwe H Kaufmann" userId="ac1c7a13501c5371" providerId="LiveId" clId="{3C0A1080-82EB-44DE-BCC7-0A191CDD4A27}" dt="2024-01-20T03:02:05.092" v="0" actId="47"/>
        <pc:sldMkLst>
          <pc:docMk/>
          <pc:sldMk cId="3604911308" sldId="394"/>
        </pc:sldMkLst>
      </pc:sldChg>
      <pc:sldChg chg="add">
        <pc:chgData name="Uwe H Kaufmann" userId="ac1c7a13501c5371" providerId="LiveId" clId="{3C0A1080-82EB-44DE-BCC7-0A191CDD4A27}" dt="2024-01-20T03:02:13.420" v="1"/>
        <pc:sldMkLst>
          <pc:docMk/>
          <pc:sldMk cId="3952056396" sldId="397"/>
        </pc:sldMkLst>
      </pc:sldChg>
      <pc:sldChg chg="add">
        <pc:chgData name="Uwe H Kaufmann" userId="ac1c7a13501c5371" providerId="LiveId" clId="{3C0A1080-82EB-44DE-BCC7-0A191CDD4A27}" dt="2024-01-20T03:02:13.420" v="1"/>
        <pc:sldMkLst>
          <pc:docMk/>
          <pc:sldMk cId="249587616" sldId="398"/>
        </pc:sldMkLst>
      </pc:sldChg>
      <pc:sldChg chg="add">
        <pc:chgData name="Uwe H Kaufmann" userId="ac1c7a13501c5371" providerId="LiveId" clId="{3C0A1080-82EB-44DE-BCC7-0A191CDD4A27}" dt="2024-01-20T03:02:13.420" v="1"/>
        <pc:sldMkLst>
          <pc:docMk/>
          <pc:sldMk cId="3630762441" sldId="399"/>
        </pc:sldMkLst>
      </pc:sldChg>
      <pc:sldChg chg="del">
        <pc:chgData name="Uwe H Kaufmann" userId="ac1c7a13501c5371" providerId="LiveId" clId="{3C0A1080-82EB-44DE-BCC7-0A191CDD4A27}" dt="2024-01-20T03:02:05.092" v="0" actId="47"/>
        <pc:sldMkLst>
          <pc:docMk/>
          <pc:sldMk cId="799713576" sldId="400"/>
        </pc:sldMkLst>
      </pc:sldChg>
      <pc:sldChg chg="add">
        <pc:chgData name="Uwe H Kaufmann" userId="ac1c7a13501c5371" providerId="LiveId" clId="{3C0A1080-82EB-44DE-BCC7-0A191CDD4A27}" dt="2024-01-20T03:02:13.420" v="1"/>
        <pc:sldMkLst>
          <pc:docMk/>
          <pc:sldMk cId="2226323033" sldId="400"/>
        </pc:sldMkLst>
      </pc:sldChg>
      <pc:sldChg chg="add">
        <pc:chgData name="Uwe H Kaufmann" userId="ac1c7a13501c5371" providerId="LiveId" clId="{3C0A1080-82EB-44DE-BCC7-0A191CDD4A27}" dt="2024-01-20T03:02:13.420" v="1"/>
        <pc:sldMkLst>
          <pc:docMk/>
          <pc:sldMk cId="4164391870" sldId="401"/>
        </pc:sldMkLst>
      </pc:sldChg>
      <pc:sldChg chg="add">
        <pc:chgData name="Uwe H Kaufmann" userId="ac1c7a13501c5371" providerId="LiveId" clId="{3C0A1080-82EB-44DE-BCC7-0A191CDD4A27}" dt="2024-01-20T03:02:13.420" v="1"/>
        <pc:sldMkLst>
          <pc:docMk/>
          <pc:sldMk cId="1756162865" sldId="402"/>
        </pc:sldMkLst>
      </pc:sldChg>
      <pc:sldChg chg="add">
        <pc:chgData name="Uwe H Kaufmann" userId="ac1c7a13501c5371" providerId="LiveId" clId="{3C0A1080-82EB-44DE-BCC7-0A191CDD4A27}" dt="2024-01-20T03:02:13.420" v="1"/>
        <pc:sldMkLst>
          <pc:docMk/>
          <pc:sldMk cId="2696587172" sldId="403"/>
        </pc:sldMkLst>
      </pc:sldChg>
      <pc:sldChg chg="add">
        <pc:chgData name="Uwe H Kaufmann" userId="ac1c7a13501c5371" providerId="LiveId" clId="{3C0A1080-82EB-44DE-BCC7-0A191CDD4A27}" dt="2024-01-20T03:02:13.420" v="1"/>
        <pc:sldMkLst>
          <pc:docMk/>
          <pc:sldMk cId="733488272" sldId="404"/>
        </pc:sldMkLst>
      </pc:sldChg>
      <pc:sldChg chg="del">
        <pc:chgData name="Uwe H Kaufmann" userId="ac1c7a13501c5371" providerId="LiveId" clId="{3C0A1080-82EB-44DE-BCC7-0A191CDD4A27}" dt="2024-01-20T03:02:05.092" v="0" actId="47"/>
        <pc:sldMkLst>
          <pc:docMk/>
          <pc:sldMk cId="3548469268" sldId="404"/>
        </pc:sldMkLst>
      </pc:sldChg>
      <pc:sldChg chg="add">
        <pc:chgData name="Uwe H Kaufmann" userId="ac1c7a13501c5371" providerId="LiveId" clId="{3C0A1080-82EB-44DE-BCC7-0A191CDD4A27}" dt="2024-01-20T03:02:13.420" v="1"/>
        <pc:sldMkLst>
          <pc:docMk/>
          <pc:sldMk cId="761789447" sldId="405"/>
        </pc:sldMkLst>
      </pc:sldChg>
      <pc:sldChg chg="del">
        <pc:chgData name="Uwe H Kaufmann" userId="ac1c7a13501c5371" providerId="LiveId" clId="{3C0A1080-82EB-44DE-BCC7-0A191CDD4A27}" dt="2024-01-20T03:02:05.092" v="0" actId="47"/>
        <pc:sldMkLst>
          <pc:docMk/>
          <pc:sldMk cId="2996356180" sldId="406"/>
        </pc:sldMkLst>
      </pc:sldChg>
      <pc:sldChg chg="add">
        <pc:chgData name="Uwe H Kaufmann" userId="ac1c7a13501c5371" providerId="LiveId" clId="{3C0A1080-82EB-44DE-BCC7-0A191CDD4A27}" dt="2024-01-20T03:02:13.420" v="1"/>
        <pc:sldMkLst>
          <pc:docMk/>
          <pc:sldMk cId="784140483" sldId="408"/>
        </pc:sldMkLst>
      </pc:sldChg>
      <pc:sldChg chg="del">
        <pc:chgData name="Uwe H Kaufmann" userId="ac1c7a13501c5371" providerId="LiveId" clId="{3C0A1080-82EB-44DE-BCC7-0A191CDD4A27}" dt="2024-01-20T03:02:05.092" v="0" actId="47"/>
        <pc:sldMkLst>
          <pc:docMk/>
          <pc:sldMk cId="3805446196" sldId="408"/>
        </pc:sldMkLst>
      </pc:sldChg>
      <pc:sldChg chg="add">
        <pc:chgData name="Uwe H Kaufmann" userId="ac1c7a13501c5371" providerId="LiveId" clId="{3C0A1080-82EB-44DE-BCC7-0A191CDD4A27}" dt="2024-01-20T03:02:13.420" v="1"/>
        <pc:sldMkLst>
          <pc:docMk/>
          <pc:sldMk cId="1932068253" sldId="409"/>
        </pc:sldMkLst>
      </pc:sldChg>
      <pc:sldChg chg="add">
        <pc:chgData name="Uwe H Kaufmann" userId="ac1c7a13501c5371" providerId="LiveId" clId="{3C0A1080-82EB-44DE-BCC7-0A191CDD4A27}" dt="2024-01-20T03:02:13.420" v="1"/>
        <pc:sldMkLst>
          <pc:docMk/>
          <pc:sldMk cId="584635809" sldId="410"/>
        </pc:sldMkLst>
      </pc:sldChg>
      <pc:sldChg chg="add">
        <pc:chgData name="Uwe H Kaufmann" userId="ac1c7a13501c5371" providerId="LiveId" clId="{3C0A1080-82EB-44DE-BCC7-0A191CDD4A27}" dt="2024-01-20T03:02:13.420" v="1"/>
        <pc:sldMkLst>
          <pc:docMk/>
          <pc:sldMk cId="1180875201" sldId="411"/>
        </pc:sldMkLst>
      </pc:sldChg>
      <pc:sldChg chg="add">
        <pc:chgData name="Uwe H Kaufmann" userId="ac1c7a13501c5371" providerId="LiveId" clId="{3C0A1080-82EB-44DE-BCC7-0A191CDD4A27}" dt="2024-01-20T03:02:13.420" v="1"/>
        <pc:sldMkLst>
          <pc:docMk/>
          <pc:sldMk cId="697124996" sldId="412"/>
        </pc:sldMkLst>
      </pc:sldChg>
      <pc:sldChg chg="add">
        <pc:chgData name="Uwe H Kaufmann" userId="ac1c7a13501c5371" providerId="LiveId" clId="{3C0A1080-82EB-44DE-BCC7-0A191CDD4A27}" dt="2024-01-20T03:02:13.420" v="1"/>
        <pc:sldMkLst>
          <pc:docMk/>
          <pc:sldMk cId="2770544590" sldId="413"/>
        </pc:sldMkLst>
      </pc:sldChg>
      <pc:sldChg chg="add">
        <pc:chgData name="Uwe H Kaufmann" userId="ac1c7a13501c5371" providerId="LiveId" clId="{3C0A1080-82EB-44DE-BCC7-0A191CDD4A27}" dt="2024-01-20T03:02:13.420" v="1"/>
        <pc:sldMkLst>
          <pc:docMk/>
          <pc:sldMk cId="2286993164" sldId="414"/>
        </pc:sldMkLst>
      </pc:sldChg>
      <pc:sldChg chg="add">
        <pc:chgData name="Uwe H Kaufmann" userId="ac1c7a13501c5371" providerId="LiveId" clId="{3C0A1080-82EB-44DE-BCC7-0A191CDD4A27}" dt="2024-01-20T03:02:13.420" v="1"/>
        <pc:sldMkLst>
          <pc:docMk/>
          <pc:sldMk cId="2942033717" sldId="415"/>
        </pc:sldMkLst>
      </pc:sldChg>
      <pc:sldChg chg="add">
        <pc:chgData name="Uwe H Kaufmann" userId="ac1c7a13501c5371" providerId="LiveId" clId="{3C0A1080-82EB-44DE-BCC7-0A191CDD4A27}" dt="2024-01-20T03:02:13.420" v="1"/>
        <pc:sldMkLst>
          <pc:docMk/>
          <pc:sldMk cId="322225571" sldId="416"/>
        </pc:sldMkLst>
      </pc:sldChg>
      <pc:sldChg chg="del">
        <pc:chgData name="Uwe H Kaufmann" userId="ac1c7a13501c5371" providerId="LiveId" clId="{3C0A1080-82EB-44DE-BCC7-0A191CDD4A27}" dt="2024-01-20T03:02:05.092" v="0" actId="47"/>
        <pc:sldMkLst>
          <pc:docMk/>
          <pc:sldMk cId="2172554594" sldId="417"/>
        </pc:sldMkLst>
      </pc:sldChg>
      <pc:sldChg chg="add">
        <pc:chgData name="Uwe H Kaufmann" userId="ac1c7a13501c5371" providerId="LiveId" clId="{3C0A1080-82EB-44DE-BCC7-0A191CDD4A27}" dt="2024-01-20T03:02:13.420" v="1"/>
        <pc:sldMkLst>
          <pc:docMk/>
          <pc:sldMk cId="2619858500" sldId="417"/>
        </pc:sldMkLst>
      </pc:sldChg>
      <pc:sldChg chg="del">
        <pc:chgData name="Uwe H Kaufmann" userId="ac1c7a13501c5371" providerId="LiveId" clId="{3C0A1080-82EB-44DE-BCC7-0A191CDD4A27}" dt="2024-01-20T03:02:05.092" v="0" actId="47"/>
        <pc:sldMkLst>
          <pc:docMk/>
          <pc:sldMk cId="686369016" sldId="418"/>
        </pc:sldMkLst>
      </pc:sldChg>
      <pc:sldChg chg="add">
        <pc:chgData name="Uwe H Kaufmann" userId="ac1c7a13501c5371" providerId="LiveId" clId="{3C0A1080-82EB-44DE-BCC7-0A191CDD4A27}" dt="2024-01-20T03:02:13.420" v="1"/>
        <pc:sldMkLst>
          <pc:docMk/>
          <pc:sldMk cId="3696799057" sldId="418"/>
        </pc:sldMkLst>
      </pc:sldChg>
      <pc:sldChg chg="add">
        <pc:chgData name="Uwe H Kaufmann" userId="ac1c7a13501c5371" providerId="LiveId" clId="{3C0A1080-82EB-44DE-BCC7-0A191CDD4A27}" dt="2024-01-20T03:02:13.420" v="1"/>
        <pc:sldMkLst>
          <pc:docMk/>
          <pc:sldMk cId="896771240" sldId="419"/>
        </pc:sldMkLst>
      </pc:sldChg>
      <pc:sldChg chg="del">
        <pc:chgData name="Uwe H Kaufmann" userId="ac1c7a13501c5371" providerId="LiveId" clId="{3C0A1080-82EB-44DE-BCC7-0A191CDD4A27}" dt="2024-01-20T03:02:05.092" v="0" actId="47"/>
        <pc:sldMkLst>
          <pc:docMk/>
          <pc:sldMk cId="304327561" sldId="420"/>
        </pc:sldMkLst>
      </pc:sldChg>
      <pc:sldChg chg="add">
        <pc:chgData name="Uwe H Kaufmann" userId="ac1c7a13501c5371" providerId="LiveId" clId="{3C0A1080-82EB-44DE-BCC7-0A191CDD4A27}" dt="2024-01-20T03:02:13.420" v="1"/>
        <pc:sldMkLst>
          <pc:docMk/>
          <pc:sldMk cId="2261865432" sldId="420"/>
        </pc:sldMkLst>
      </pc:sldChg>
      <pc:sldChg chg="add">
        <pc:chgData name="Uwe H Kaufmann" userId="ac1c7a13501c5371" providerId="LiveId" clId="{3C0A1080-82EB-44DE-BCC7-0A191CDD4A27}" dt="2024-01-20T03:02:13.420" v="1"/>
        <pc:sldMkLst>
          <pc:docMk/>
          <pc:sldMk cId="1374440280" sldId="421"/>
        </pc:sldMkLst>
      </pc:sldChg>
      <pc:sldChg chg="add">
        <pc:chgData name="Uwe H Kaufmann" userId="ac1c7a13501c5371" providerId="LiveId" clId="{3C0A1080-82EB-44DE-BCC7-0A191CDD4A27}" dt="2024-01-20T03:02:13.420" v="1"/>
        <pc:sldMkLst>
          <pc:docMk/>
          <pc:sldMk cId="2043822380" sldId="422"/>
        </pc:sldMkLst>
      </pc:sldChg>
      <pc:sldChg chg="add">
        <pc:chgData name="Uwe H Kaufmann" userId="ac1c7a13501c5371" providerId="LiveId" clId="{3C0A1080-82EB-44DE-BCC7-0A191CDD4A27}" dt="2024-01-20T03:02:13.420" v="1"/>
        <pc:sldMkLst>
          <pc:docMk/>
          <pc:sldMk cId="1644019493" sldId="423"/>
        </pc:sldMkLst>
      </pc:sldChg>
      <pc:sldChg chg="del">
        <pc:chgData name="Uwe H Kaufmann" userId="ac1c7a13501c5371" providerId="LiveId" clId="{3C0A1080-82EB-44DE-BCC7-0A191CDD4A27}" dt="2024-01-20T03:02:05.092" v="0" actId="47"/>
        <pc:sldMkLst>
          <pc:docMk/>
          <pc:sldMk cId="1594349144" sldId="436"/>
        </pc:sldMkLst>
      </pc:sldChg>
      <pc:sldChg chg="del">
        <pc:chgData name="Uwe H Kaufmann" userId="ac1c7a13501c5371" providerId="LiveId" clId="{3C0A1080-82EB-44DE-BCC7-0A191CDD4A27}" dt="2024-01-20T03:02:05.092" v="0" actId="47"/>
        <pc:sldMkLst>
          <pc:docMk/>
          <pc:sldMk cId="3333356559" sldId="437"/>
        </pc:sldMkLst>
      </pc:sldChg>
      <pc:sldChg chg="del">
        <pc:chgData name="Uwe H Kaufmann" userId="ac1c7a13501c5371" providerId="LiveId" clId="{3C0A1080-82EB-44DE-BCC7-0A191CDD4A27}" dt="2024-01-20T03:02:05.092" v="0" actId="47"/>
        <pc:sldMkLst>
          <pc:docMk/>
          <pc:sldMk cId="433048857" sldId="438"/>
        </pc:sldMkLst>
      </pc:sldChg>
      <pc:sldChg chg="del">
        <pc:chgData name="Uwe H Kaufmann" userId="ac1c7a13501c5371" providerId="LiveId" clId="{3C0A1080-82EB-44DE-BCC7-0A191CDD4A27}" dt="2024-01-20T03:02:05.092" v="0" actId="47"/>
        <pc:sldMkLst>
          <pc:docMk/>
          <pc:sldMk cId="1450168405" sldId="439"/>
        </pc:sldMkLst>
      </pc:sldChg>
      <pc:sldChg chg="del">
        <pc:chgData name="Uwe H Kaufmann" userId="ac1c7a13501c5371" providerId="LiveId" clId="{3C0A1080-82EB-44DE-BCC7-0A191CDD4A27}" dt="2024-01-20T03:02:05.092" v="0" actId="47"/>
        <pc:sldMkLst>
          <pc:docMk/>
          <pc:sldMk cId="29544903" sldId="440"/>
        </pc:sldMkLst>
      </pc:sldChg>
      <pc:sldChg chg="del">
        <pc:chgData name="Uwe H Kaufmann" userId="ac1c7a13501c5371" providerId="LiveId" clId="{3C0A1080-82EB-44DE-BCC7-0A191CDD4A27}" dt="2024-01-20T03:02:05.092" v="0" actId="47"/>
        <pc:sldMkLst>
          <pc:docMk/>
          <pc:sldMk cId="4234271610" sldId="441"/>
        </pc:sldMkLst>
      </pc:sldChg>
      <pc:sldChg chg="del">
        <pc:chgData name="Uwe H Kaufmann" userId="ac1c7a13501c5371" providerId="LiveId" clId="{3C0A1080-82EB-44DE-BCC7-0A191CDD4A27}" dt="2024-01-20T03:02:05.092" v="0" actId="47"/>
        <pc:sldMkLst>
          <pc:docMk/>
          <pc:sldMk cId="1041833819" sldId="442"/>
        </pc:sldMkLst>
      </pc:sldChg>
      <pc:sldChg chg="del">
        <pc:chgData name="Uwe H Kaufmann" userId="ac1c7a13501c5371" providerId="LiveId" clId="{3C0A1080-82EB-44DE-BCC7-0A191CDD4A27}" dt="2024-01-20T03:02:05.092" v="0" actId="47"/>
        <pc:sldMkLst>
          <pc:docMk/>
          <pc:sldMk cId="2502716565" sldId="443"/>
        </pc:sldMkLst>
      </pc:sldChg>
      <pc:sldChg chg="del">
        <pc:chgData name="Uwe H Kaufmann" userId="ac1c7a13501c5371" providerId="LiveId" clId="{3C0A1080-82EB-44DE-BCC7-0A191CDD4A27}" dt="2024-01-20T03:02:05.092" v="0" actId="47"/>
        <pc:sldMkLst>
          <pc:docMk/>
          <pc:sldMk cId="2401703124" sldId="444"/>
        </pc:sldMkLst>
      </pc:sldChg>
      <pc:sldChg chg="del">
        <pc:chgData name="Uwe H Kaufmann" userId="ac1c7a13501c5371" providerId="LiveId" clId="{3C0A1080-82EB-44DE-BCC7-0A191CDD4A27}" dt="2024-01-20T03:02:05.092" v="0" actId="47"/>
        <pc:sldMkLst>
          <pc:docMk/>
          <pc:sldMk cId="2246140638" sldId="445"/>
        </pc:sldMkLst>
      </pc:sldChg>
      <pc:sldChg chg="del">
        <pc:chgData name="Uwe H Kaufmann" userId="ac1c7a13501c5371" providerId="LiveId" clId="{3C0A1080-82EB-44DE-BCC7-0A191CDD4A27}" dt="2024-01-20T03:02:05.092" v="0" actId="47"/>
        <pc:sldMkLst>
          <pc:docMk/>
          <pc:sldMk cId="107064678" sldId="446"/>
        </pc:sldMkLst>
      </pc:sldChg>
      <pc:sldChg chg="del">
        <pc:chgData name="Uwe H Kaufmann" userId="ac1c7a13501c5371" providerId="LiveId" clId="{3C0A1080-82EB-44DE-BCC7-0A191CDD4A27}" dt="2024-01-20T03:02:05.092" v="0" actId="47"/>
        <pc:sldMkLst>
          <pc:docMk/>
          <pc:sldMk cId="1823278789" sldId="447"/>
        </pc:sldMkLst>
      </pc:sldChg>
      <pc:sldChg chg="del">
        <pc:chgData name="Uwe H Kaufmann" userId="ac1c7a13501c5371" providerId="LiveId" clId="{3C0A1080-82EB-44DE-BCC7-0A191CDD4A27}" dt="2024-01-20T03:02:05.092" v="0" actId="47"/>
        <pc:sldMkLst>
          <pc:docMk/>
          <pc:sldMk cId="3355927139" sldId="448"/>
        </pc:sldMkLst>
      </pc:sldChg>
      <pc:sldChg chg="del">
        <pc:chgData name="Uwe H Kaufmann" userId="ac1c7a13501c5371" providerId="LiveId" clId="{3C0A1080-82EB-44DE-BCC7-0A191CDD4A27}" dt="2024-01-20T03:02:05.092" v="0" actId="47"/>
        <pc:sldMkLst>
          <pc:docMk/>
          <pc:sldMk cId="4246578337" sldId="449"/>
        </pc:sldMkLst>
      </pc:sldChg>
      <pc:sldChg chg="del">
        <pc:chgData name="Uwe H Kaufmann" userId="ac1c7a13501c5371" providerId="LiveId" clId="{3C0A1080-82EB-44DE-BCC7-0A191CDD4A27}" dt="2024-01-20T03:02:05.092" v="0" actId="47"/>
        <pc:sldMkLst>
          <pc:docMk/>
          <pc:sldMk cId="3221506622" sldId="450"/>
        </pc:sldMkLst>
      </pc:sldChg>
      <pc:sldChg chg="del">
        <pc:chgData name="Uwe H Kaufmann" userId="ac1c7a13501c5371" providerId="LiveId" clId="{3C0A1080-82EB-44DE-BCC7-0A191CDD4A27}" dt="2024-01-20T03:02:05.092" v="0" actId="47"/>
        <pc:sldMkLst>
          <pc:docMk/>
          <pc:sldMk cId="1757394055" sldId="451"/>
        </pc:sldMkLst>
      </pc:sldChg>
      <pc:sldChg chg="del">
        <pc:chgData name="Uwe H Kaufmann" userId="ac1c7a13501c5371" providerId="LiveId" clId="{3C0A1080-82EB-44DE-BCC7-0A191CDD4A27}" dt="2024-01-20T03:02:05.092" v="0" actId="47"/>
        <pc:sldMkLst>
          <pc:docMk/>
          <pc:sldMk cId="2781883801" sldId="452"/>
        </pc:sldMkLst>
      </pc:sldChg>
      <pc:sldChg chg="del">
        <pc:chgData name="Uwe H Kaufmann" userId="ac1c7a13501c5371" providerId="LiveId" clId="{3C0A1080-82EB-44DE-BCC7-0A191CDD4A27}" dt="2024-01-20T03:02:05.092" v="0" actId="47"/>
        <pc:sldMkLst>
          <pc:docMk/>
          <pc:sldMk cId="162470644" sldId="453"/>
        </pc:sldMkLst>
      </pc:sldChg>
      <pc:sldChg chg="del">
        <pc:chgData name="Uwe H Kaufmann" userId="ac1c7a13501c5371" providerId="LiveId" clId="{3C0A1080-82EB-44DE-BCC7-0A191CDD4A27}" dt="2024-01-20T03:02:05.092" v="0" actId="47"/>
        <pc:sldMkLst>
          <pc:docMk/>
          <pc:sldMk cId="666070036" sldId="454"/>
        </pc:sldMkLst>
      </pc:sldChg>
      <pc:sldChg chg="del">
        <pc:chgData name="Uwe H Kaufmann" userId="ac1c7a13501c5371" providerId="LiveId" clId="{3C0A1080-82EB-44DE-BCC7-0A191CDD4A27}" dt="2024-01-20T03:02:05.092" v="0" actId="47"/>
        <pc:sldMkLst>
          <pc:docMk/>
          <pc:sldMk cId="2073695024" sldId="455"/>
        </pc:sldMkLst>
      </pc:sldChg>
      <pc:sldChg chg="del">
        <pc:chgData name="Uwe H Kaufmann" userId="ac1c7a13501c5371" providerId="LiveId" clId="{3C0A1080-82EB-44DE-BCC7-0A191CDD4A27}" dt="2024-01-20T03:02:05.092" v="0" actId="47"/>
        <pc:sldMkLst>
          <pc:docMk/>
          <pc:sldMk cId="3218713972" sldId="456"/>
        </pc:sldMkLst>
      </pc:sldChg>
      <pc:sldChg chg="del">
        <pc:chgData name="Uwe H Kaufmann" userId="ac1c7a13501c5371" providerId="LiveId" clId="{3C0A1080-82EB-44DE-BCC7-0A191CDD4A27}" dt="2024-01-20T03:02:05.092" v="0" actId="47"/>
        <pc:sldMkLst>
          <pc:docMk/>
          <pc:sldMk cId="2981935162" sldId="457"/>
        </pc:sldMkLst>
      </pc:sldChg>
      <pc:sldChg chg="del">
        <pc:chgData name="Uwe H Kaufmann" userId="ac1c7a13501c5371" providerId="LiveId" clId="{3C0A1080-82EB-44DE-BCC7-0A191CDD4A27}" dt="2024-01-20T03:02:05.092" v="0" actId="47"/>
        <pc:sldMkLst>
          <pc:docMk/>
          <pc:sldMk cId="3991552520" sldId="458"/>
        </pc:sldMkLst>
      </pc:sldChg>
      <pc:sldChg chg="del">
        <pc:chgData name="Uwe H Kaufmann" userId="ac1c7a13501c5371" providerId="LiveId" clId="{3C0A1080-82EB-44DE-BCC7-0A191CDD4A27}" dt="2024-01-20T03:02:05.092" v="0" actId="47"/>
        <pc:sldMkLst>
          <pc:docMk/>
          <pc:sldMk cId="516541152" sldId="645"/>
        </pc:sldMkLst>
      </pc:sldChg>
      <pc:sldChg chg="del">
        <pc:chgData name="Uwe H Kaufmann" userId="ac1c7a13501c5371" providerId="LiveId" clId="{3C0A1080-82EB-44DE-BCC7-0A191CDD4A27}" dt="2024-01-20T03:02:05.092" v="0" actId="47"/>
        <pc:sldMkLst>
          <pc:docMk/>
          <pc:sldMk cId="801321693" sldId="646"/>
        </pc:sldMkLst>
      </pc:sldChg>
      <pc:sldMasterChg chg="delSldLayout">
        <pc:chgData name="Uwe H Kaufmann" userId="ac1c7a13501c5371" providerId="LiveId" clId="{3C0A1080-82EB-44DE-BCC7-0A191CDD4A27}" dt="2024-01-20T03:02:05.092" v="0" actId="47"/>
        <pc:sldMasterMkLst>
          <pc:docMk/>
          <pc:sldMasterMk cId="3276607851" sldId="2147493639"/>
        </pc:sldMasterMkLst>
        <pc:sldLayoutChg chg="del">
          <pc:chgData name="Uwe H Kaufmann" userId="ac1c7a13501c5371" providerId="LiveId" clId="{3C0A1080-82EB-44DE-BCC7-0A191CDD4A27}" dt="2024-01-20T03:02:05.092" v="0" actId="47"/>
          <pc:sldLayoutMkLst>
            <pc:docMk/>
            <pc:sldMasterMk cId="3276607851" sldId="2147493639"/>
            <pc:sldLayoutMk cId="10737192" sldId="214749365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1/20/2024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help.tableau.com/current/pro/desktop/en-us/multipleconnections_troubleshooting.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2E36A4A8-4679-F349-B4E1-60A94314D23D}" type="slidenum">
              <a:rPr lang="en-US" smtClean="0"/>
              <a:t>1</a:t>
            </a:fld>
            <a:endParaRPr lang="en-US"/>
          </a:p>
        </p:txBody>
      </p:sp>
    </p:spTree>
    <p:extLst>
      <p:ext uri="{BB962C8B-B14F-4D97-AF65-F5344CB8AC3E}">
        <p14:creationId xmlns:p14="http://schemas.microsoft.com/office/powerpoint/2010/main" val="1468055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Direction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as a visual cue is similar to angle. Instead of relying on two vectors joined at a point, direction relies on a single vector’s orientation in a coordinate system to see which way is up, down, left, right, and everything in between.  Direction helps us determine the slope to see increases, decreases and fluctuations.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amount of perceived changes depends a lot on the scale. For example, we can make a small change in percentage look like a lot by stretching out the scale.  Likewise, we can make a big change look like a little by compressing the scale.</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rule of thumb is to scale the visualisation so that the direction fluctuates mostly around 45 degrees, but this rule is not cast in stone.  We can start with this rule and adjust accordingly based on the context.  If a small change is significant, then it may be appropriate to stretch the scale so that we can see the shift.  In contrast, if a small change is insignificant, we should not stretch out the scale, so that the change will not look major. </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16</a:t>
            </a:fld>
            <a:endParaRPr lang="en-US" dirty="0"/>
          </a:p>
        </p:txBody>
      </p:sp>
    </p:spTree>
    <p:extLst>
      <p:ext uri="{BB962C8B-B14F-4D97-AF65-F5344CB8AC3E}">
        <p14:creationId xmlns:p14="http://schemas.microsoft.com/office/powerpoint/2010/main" val="27178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A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shape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or symbol is commonly used as a visual cue to differentiate categories and objects.  When we use shapes on a map, they can represent things in the real world.  For example, we may use trees as a symbol to represent forests, or use houses as a symbol to represent residential areas.  In a chart, we may use triangles and squares in a scatter chart to differentiate different categories of data.  Nevertheless, various shapes can provide a context that data points alone cannot.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17</a:t>
            </a:fld>
            <a:endParaRPr lang="en-US" dirty="0"/>
          </a:p>
        </p:txBody>
      </p:sp>
    </p:spTree>
    <p:extLst>
      <p:ext uri="{BB962C8B-B14F-4D97-AF65-F5344CB8AC3E}">
        <p14:creationId xmlns:p14="http://schemas.microsoft.com/office/powerpoint/2010/main" val="1179880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When we use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area</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and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volume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as visual cues, bigger objects represent greater values.  For instance, length, area, and volume can be used to represent data with sizes (i.e. amount of space) in either two or three dimensional space.  When we use circles (i.e. two dimensional spaces) or spheres (i.e. three dimensional space) as shape visual cues, we can also use different sizes of circles or spheres to represent different data values.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18</a:t>
            </a:fld>
            <a:endParaRPr lang="en-US" dirty="0"/>
          </a:p>
        </p:txBody>
      </p:sp>
    </p:spTree>
    <p:extLst>
      <p:ext uri="{BB962C8B-B14F-4D97-AF65-F5344CB8AC3E}">
        <p14:creationId xmlns:p14="http://schemas.microsoft.com/office/powerpoint/2010/main" val="2142711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Colour, </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as a visual cue, helps us break camouflage because things differ visually from their surroundings only by their colours.  For example, if we have colour vision, we can easily see that there is a black bear in the above figure.  If we do not have colour vision, it will be much harder for us to spot the black bear.  Clearly, this can be a life-or-death decision for the hunters or for a person who walks in the jungle.</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role that colour plays ecologically suggests ways that it can be used in data visualisation.  Colour is good for labelling and categorisation, but poor for displaying shape, detail or space.</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dirty="0"/>
          </a:p>
        </p:txBody>
      </p:sp>
    </p:spTree>
    <p:extLst>
      <p:ext uri="{BB962C8B-B14F-4D97-AF65-F5344CB8AC3E}">
        <p14:creationId xmlns:p14="http://schemas.microsoft.com/office/powerpoint/2010/main" val="226505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20</a:t>
            </a:fld>
            <a:endParaRPr lang="en-US"/>
          </a:p>
        </p:txBody>
      </p:sp>
    </p:spTree>
    <p:extLst>
      <p:ext uri="{BB962C8B-B14F-4D97-AF65-F5344CB8AC3E}">
        <p14:creationId xmlns:p14="http://schemas.microsoft.com/office/powerpoint/2010/main" val="1380746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21</a:t>
            </a:fld>
            <a:endParaRPr lang="en-US"/>
          </a:p>
        </p:txBody>
      </p:sp>
    </p:spTree>
    <p:extLst>
      <p:ext uri="{BB962C8B-B14F-4D97-AF65-F5344CB8AC3E}">
        <p14:creationId xmlns:p14="http://schemas.microsoft.com/office/powerpoint/2010/main" val="765108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cartesian coordinate system </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specifies each data point on a plane by a pair of numerical coordinates.  The numerical coordinates are the signed distances from the data point to the two fixed perpendicular reference lines, which are measured in the same unit of length.  These reference lines are called x- axis and y-axis.  Both axes meet at a point, called 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origin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which is usually represented by ordered pair (0, 0).  The numerical coordinates can also be expressed as a signed distance from the origin.</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We can also use the same concept to define the position of any data point in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-dimensional space by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cartesian coordinates. The coordinates are the signed distance from the data point to 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fixed perpendicular reference lines which are measured in the same unit of length.</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23</a:t>
            </a:fld>
            <a:endParaRPr lang="en-US"/>
          </a:p>
        </p:txBody>
      </p:sp>
    </p:spTree>
    <p:extLst>
      <p:ext uri="{BB962C8B-B14F-4D97-AF65-F5344CB8AC3E}">
        <p14:creationId xmlns:p14="http://schemas.microsoft.com/office/powerpoint/2010/main" val="144857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polar coordinate system </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is a two-dimensional coordinate system.  Each data point is determined by the distance between a fixed point and an angle from a fixed direction.  The fixed point, which is analogous to the origin in the cartesian coordinate system, is called 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pole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The ray or half-line from the pole in the fixed direction is called 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polar axis</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The distance from the pole is called 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radial coordinate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or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radius</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and the angle is called 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angular coordinate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polar angle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or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azimuth</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This coordinate system is less used than the cartesian coordinate system, but it is useful in cases where the angle or direction is important.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800"/>
              </a:spcBef>
              <a:spcAft>
                <a:spcPts val="600"/>
              </a:spcAft>
            </a:pPr>
            <a:r>
              <a:rPr lang="en-US" sz="1800" b="0" dirty="0">
                <a:effectLst/>
                <a:latin typeface="Palatino Linotype" panose="02040502050505030304" pitchFamily="18" charset="0"/>
              </a:rPr>
              <a:t>Polar coordinates are often used in navigation. An aircraft uses a slightly modified version. Polar coordinates make calculation easier for physicists and engineers— they are used in representing electrical fields, magnetic fields and temperature fields.</a:t>
            </a:r>
            <a:endParaRPr lang="en-SG" sz="1800" b="1" dirty="0">
              <a:effectLst/>
              <a:latin typeface="Palatino Linotype" panose="0204050205050503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24</a:t>
            </a:fld>
            <a:endParaRPr lang="en-US"/>
          </a:p>
        </p:txBody>
      </p:sp>
    </p:spTree>
    <p:extLst>
      <p:ext uri="{BB962C8B-B14F-4D97-AF65-F5344CB8AC3E}">
        <p14:creationId xmlns:p14="http://schemas.microsoft.com/office/powerpoint/2010/main" val="134270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geographic coordinate system</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is a coordinate system that enables every location on the earth to be specified by a set of numbers or letters.  To represent the location, the coordinate system commonly uses latitude and longitude </a:t>
            </a:r>
            <a:r>
              <a:rPr lang="en-US" sz="1800" b="1" dirty="0">
                <a:effectLst/>
                <a:latin typeface="Palatino Linotype" panose="02040502050505030304" pitchFamily="18" charset="0"/>
                <a:ea typeface="SimSun" panose="02010600030101010101" pitchFamily="2" charset="-122"/>
                <a:cs typeface="Times New Roman" panose="02020603050405020304" pitchFamily="18" charset="0"/>
              </a:rPr>
              <a:t>—</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angles relative to the equator and the prime meridian, respectively.  Sometime the coordinate system may also use elevation.</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Latitude lines</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run east and west, which indicates north and south positions on the globe.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Longitude lines</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run north and south, which indicates east and west positions.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Elevation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can be thought of as a third dimension. Analogous to the cartesian coordinate system, the latitude is like the horizontal axis, and the longitude is like the vertical axis.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1316864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In a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linear scale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the visual spacing between each of the data points is the same regardless of where the data points are on the axis.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For example, a customer relationship manager of an apparel company would like to visualise customer satisfaction with the company’s products.  He can use the linear Scale (i.e. 0 representing very disappointed and 5 representing very satisfied) to visualise the data.  If we were to measure the distance between two data points on the lower end of the linear scale, it would be the same as the distance between two data points on the higher end of the linear scale.</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2879545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a:t>
            </a:fld>
            <a:endParaRPr lang="en-US"/>
          </a:p>
        </p:txBody>
      </p:sp>
    </p:spTree>
    <p:extLst>
      <p:ext uri="{BB962C8B-B14F-4D97-AF65-F5344CB8AC3E}">
        <p14:creationId xmlns:p14="http://schemas.microsoft.com/office/powerpoint/2010/main" val="3926985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 logarithmic scale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condenses the distance between each of the data points when the value of the data points increase.  This scale is useful if we are interested to visualise the percentage difference or the rate of change amongst each of the data points, especially when the data has a wide range.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linear scale shows the absolute number of sales over time, while the logarithmic scale shows the rate of change of the sales amount over time.  By visualising the data using the logarithmic scale, it is much clearer that the rate of change is constant.  Although the logarithmic scale is extremely useful, it is not easily understood by all. </a:t>
            </a:r>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28</a:t>
            </a:fld>
            <a:endParaRPr lang="en-US"/>
          </a:p>
        </p:txBody>
      </p:sp>
    </p:spTree>
    <p:extLst>
      <p:ext uri="{BB962C8B-B14F-4D97-AF65-F5344CB8AC3E}">
        <p14:creationId xmlns:p14="http://schemas.microsoft.com/office/powerpoint/2010/main" val="1332683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Percent</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scale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is usually linear, but when it is used to represent part of the whole data, its maximum is 100%.  In addition, the sum of percentages should not exceed 100%.</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29</a:t>
            </a:fld>
            <a:endParaRPr lang="en-US"/>
          </a:p>
        </p:txBody>
      </p:sp>
    </p:spTree>
    <p:extLst>
      <p:ext uri="{BB962C8B-B14F-4D97-AF65-F5344CB8AC3E}">
        <p14:creationId xmlns:p14="http://schemas.microsoft.com/office/powerpoint/2010/main" val="1304995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We use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categorical scales</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when we want to provide visual separation of categorical data, such as country of residence or gender.  The categorical scale often works with a linear scale or a logarithmic scale.</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30</a:t>
            </a:fld>
            <a:endParaRPr lang="en-US"/>
          </a:p>
        </p:txBody>
      </p:sp>
    </p:spTree>
    <p:extLst>
      <p:ext uri="{BB962C8B-B14F-4D97-AF65-F5344CB8AC3E}">
        <p14:creationId xmlns:p14="http://schemas.microsoft.com/office/powerpoint/2010/main" val="538967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We use 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time scale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when we want to plot temporal data on a linear scale, or to divide the temporal data into a categorical scale, such as by year, month or day. When communicating data to the audience, the time scale gives us the advantage of lending the reader connection, because time is a part of everyday life.</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31</a:t>
            </a:fld>
            <a:endParaRPr lang="en-US"/>
          </a:p>
        </p:txBody>
      </p:sp>
    </p:spTree>
    <p:extLst>
      <p:ext uri="{BB962C8B-B14F-4D97-AF65-F5344CB8AC3E}">
        <p14:creationId xmlns:p14="http://schemas.microsoft.com/office/powerpoint/2010/main" val="640183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Context can make the data clearer for interpretations. When we would like to enable data visualisation viewers to see the data visualisation object of primary interest in full detail, and at the same time get an overview within the context (i.e. surrounding information) available, this is what we call a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focus-context problem</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in data visualisation. Card et al. (1999) explained that a focus-context problem starts from three premises: First, the viewer needs both context (i.e. overview of the information), and focus (i.e. detail of the information) simultaneously. Second, the information needed in the overview may be different from that needed in detail. Third, these two types of information need to be combined within a single interactive data visualisation.</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A focus-context data visualisation therefore allows viewers to have the information of interest in the foreground and all the remaining information in the background which are simultaneously visible (i.e. seeing the trees without missing the forest). The focus-context problem is not always a spatial related problem. There are also structural and temporal related problems.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We are fortunate that the human brain is able to integrate detailed information from successive fixation of the fovea, with the less detailed information that is available at the periphery of vision. This is combined with the information that comes from the prior sequence of fixations.  For each new fixation, our brain will somehow match the key objects in the previous view with those same objects that are moved to new locations.  Differing level of details is supported in normal perception because objects are seen at much lower resolution at the periphery of vision than in the fovea.  In addition, we have no difficulty in recognising objects at different distances, which means that scale-invariance operations are supported in normal perception.  Therefore, solutions to the focus context problem are found by taking advantage of these perceptual capabilities.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There are four different visualisation techniques to solve the focus context problem: distortion, rapid zooming, elision, and multiple windows.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33</a:t>
            </a:fld>
            <a:endParaRPr lang="en-US"/>
          </a:p>
        </p:txBody>
      </p:sp>
    </p:spTree>
    <p:extLst>
      <p:ext uri="{BB962C8B-B14F-4D97-AF65-F5344CB8AC3E}">
        <p14:creationId xmlns:p14="http://schemas.microsoft.com/office/powerpoint/2010/main" val="3616630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distortion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technique spatially distorts a data presentation to give more room to the designated points of interest, and to decrease the space given to regions away from those points.  What is of specific interest is spatially expanded at the expense of what is not, thus providing both focus and context.  The above figure shows one of such methods called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hyperbolic tree browser</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(Lamping et al., 1995), where parts of the graph are dynamically repositioned and resized based on selected points of interest. The selected node is expanded to show its content.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34</a:t>
            </a:fld>
            <a:endParaRPr lang="en-US"/>
          </a:p>
        </p:txBody>
      </p:sp>
    </p:spTree>
    <p:extLst>
      <p:ext uri="{BB962C8B-B14F-4D97-AF65-F5344CB8AC3E}">
        <p14:creationId xmlns:p14="http://schemas.microsoft.com/office/powerpoint/2010/main" val="1765732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rapid zooming</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technique allows viewers to zoom rapidly in and out of points of interest.  This technique provides a large information landscape, even though only a part of them is visible in the viewing window at any one time. This means that the focus and context are not simultaneously available, but viewers can move rapidly and smoothly from focus to context and vice versa. </a:t>
            </a:r>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35</a:t>
            </a:fld>
            <a:endParaRPr lang="en-US"/>
          </a:p>
        </p:txBody>
      </p:sp>
    </p:spTree>
    <p:extLst>
      <p:ext uri="{BB962C8B-B14F-4D97-AF65-F5344CB8AC3E}">
        <p14:creationId xmlns:p14="http://schemas.microsoft.com/office/powerpoint/2010/main" val="3042443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elision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technique hides parts of a structure from viewers until they are needed.  Typically, this can be achieved by collapsing a large graphical structure into a single graphical object.  This technique can be applied to text as well as to graphics. The above figure illustrates the </a:t>
            </a:r>
            <a:r>
              <a:rPr lang="en-US" sz="1800" dirty="0" err="1">
                <a:effectLst/>
                <a:latin typeface="Palatino Linotype" panose="02040502050505030304" pitchFamily="18" charset="0"/>
                <a:ea typeface="SimSun" panose="02010600030101010101" pitchFamily="2" charset="-122"/>
                <a:cs typeface="Times New Roman" panose="02020603050405020304" pitchFamily="18" charset="0"/>
              </a:rPr>
              <a:t>generalised</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fish-eye technique of viewing data (Furnas, 1986), where lesser and lesser detail is shown as the distance from the focus of interest increases.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36</a:t>
            </a:fld>
            <a:endParaRPr lang="en-US"/>
          </a:p>
        </p:txBody>
      </p:sp>
    </p:spTree>
    <p:extLst>
      <p:ext uri="{BB962C8B-B14F-4D97-AF65-F5344CB8AC3E}">
        <p14:creationId xmlns:p14="http://schemas.microsoft.com/office/powerpoint/2010/main" val="857704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multiple windows</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technique allows viewers to have one window that shows an overview of the data, and several other windows that show the expanded details.  The major perceptual problem with the multiple windows technique is that detailed information in one window is disconnected from the overview (i.e. the context) as shown in another window.  A solution for this problem is to use lines or transparent overlay to connect the boundaries of the zoomed window to the source window.</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advantage of the multiple windows technique over the others listed previously is that this technique will not distort the object. It is able to show the focus and the context simultaneously.</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37</a:t>
            </a:fld>
            <a:endParaRPr lang="en-US"/>
          </a:p>
        </p:txBody>
      </p:sp>
    </p:spTree>
    <p:extLst>
      <p:ext uri="{BB962C8B-B14F-4D97-AF65-F5344CB8AC3E}">
        <p14:creationId xmlns:p14="http://schemas.microsoft.com/office/powerpoint/2010/main" val="85900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0403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4</a:t>
            </a:fld>
            <a:endParaRPr lang="en-US"/>
          </a:p>
        </p:txBody>
      </p:sp>
    </p:spTree>
    <p:extLst>
      <p:ext uri="{BB962C8B-B14F-4D97-AF65-F5344CB8AC3E}">
        <p14:creationId xmlns:p14="http://schemas.microsoft.com/office/powerpoint/2010/main" val="1487699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2974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27147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2543739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468286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Roboto Light" panose="02000000000000000000" pitchFamily="2" charset="0"/>
                <a:ea typeface="Roboto Light" panose="02000000000000000000" pitchFamily="2" charset="0"/>
              </a:rPr>
              <a:t>visualised</a:t>
            </a:r>
            <a:r>
              <a:rPr lang="en-US" sz="1200" dirty="0">
                <a:latin typeface="Roboto Light" panose="02000000000000000000" pitchFamily="2" charset="0"/>
                <a:ea typeface="Roboto Light" panose="02000000000000000000" pitchFamily="2" charset="0"/>
              </a:rPr>
              <a:t> data is processed faster by the human</a:t>
            </a:r>
            <a:r>
              <a:rPr lang="en-US" sz="1200" baseline="0" dirty="0">
                <a:latin typeface="Roboto Light" panose="02000000000000000000" pitchFamily="2" charset="0"/>
                <a:ea typeface="Roboto Light" panose="02000000000000000000" pitchFamily="2" charset="0"/>
              </a:rPr>
              <a:t> brain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Light" panose="02000000000000000000" pitchFamily="2" charset="0"/>
                <a:ea typeface="Roboto Light" panose="02000000000000000000" pitchFamily="2" charset="0"/>
              </a:rPr>
              <a:t>Identify trends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Light" panose="02000000000000000000" pitchFamily="2" charset="0"/>
                <a:ea typeface="Roboto Light" panose="02000000000000000000" pitchFamily="2" charset="0"/>
              </a:rPr>
              <a:t>shows insights that may be missed in traditional 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Light" panose="02000000000000000000" pitchFamily="2" charset="0"/>
                <a:ea typeface="Roboto Light" panose="02000000000000000000" pitchFamily="2" charset="0"/>
              </a:rPr>
              <a:t>gives actionable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Roboto Light" panose="02000000000000000000" pitchFamily="2" charset="0"/>
              <a:ea typeface="Roboto Light" panose="02000000000000000000" pitchFamily="2" charset="0"/>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5</a:t>
            </a:fld>
            <a:endParaRPr lang="en-US"/>
          </a:p>
        </p:txBody>
      </p:sp>
    </p:spTree>
    <p:extLst>
      <p:ext uri="{BB962C8B-B14F-4D97-AF65-F5344CB8AC3E}">
        <p14:creationId xmlns:p14="http://schemas.microsoft.com/office/powerpoint/2010/main" val="3651094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55</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56</a:t>
            </a:fld>
            <a:endParaRPr lang="en-US"/>
          </a:p>
        </p:txBody>
      </p:sp>
    </p:spTree>
    <p:extLst>
      <p:ext uri="{BB962C8B-B14F-4D97-AF65-F5344CB8AC3E}">
        <p14:creationId xmlns:p14="http://schemas.microsoft.com/office/powerpoint/2010/main" val="1936582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13008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Compare AVG and derived aggregated</a:t>
            </a:r>
            <a:r>
              <a:rPr lang="en-US" altLang="en-US" baseline="0" dirty="0"/>
              <a:t> value, SUM/COUNTD          sum of sales/number of distinct order</a:t>
            </a:r>
          </a:p>
          <a:p>
            <a:pPr eaLnBrk="1" hangingPunct="1">
              <a:spcBef>
                <a:spcPct val="0"/>
              </a:spcBef>
            </a:pPr>
            <a:endParaRPr lang="en-US" alt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Compare AVG and derived aggregated</a:t>
            </a:r>
            <a:r>
              <a:rPr lang="en-US" altLang="en-US" baseline="0" dirty="0"/>
              <a:t> value, SUM/COUNT          sum of sales/number </a:t>
            </a:r>
            <a:r>
              <a:rPr lang="en-US" altLang="en-US" baseline="0"/>
              <a:t>of order</a:t>
            </a:r>
            <a:endParaRPr lang="en-SG" altLang="en-US" dirty="0"/>
          </a:p>
          <a:p>
            <a:pPr eaLnBrk="1" hangingPunct="1">
              <a:spcBef>
                <a:spcPct val="0"/>
              </a:spcBef>
            </a:pPr>
            <a:endParaRPr lang="en-SG" altLang="en-US" dirty="0"/>
          </a:p>
        </p:txBody>
      </p:sp>
    </p:spTree>
    <p:extLst>
      <p:ext uri="{BB962C8B-B14F-4D97-AF65-F5344CB8AC3E}">
        <p14:creationId xmlns:p14="http://schemas.microsoft.com/office/powerpoint/2010/main" val="3908859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p>
          <a:p>
            <a:pPr eaLnBrk="1" hangingPunct="1">
              <a:spcBef>
                <a:spcPct val="0"/>
              </a:spcBef>
            </a:pPr>
            <a:endParaRPr lang="en-US" altLang="en-US" dirty="0"/>
          </a:p>
          <a:p>
            <a:pPr eaLnBrk="1" hangingPunct="1">
              <a:spcBef>
                <a:spcPct val="0"/>
              </a:spcBef>
            </a:pPr>
            <a:r>
              <a:rPr lang="en-US" altLang="en-US" dirty="0"/>
              <a:t>Go</a:t>
            </a:r>
            <a:r>
              <a:rPr lang="en-US" altLang="en-US" baseline="0" dirty="0"/>
              <a:t> through commonly used </a:t>
            </a:r>
            <a:r>
              <a:rPr lang="en-US" altLang="en-US" baseline="0" dirty="0" err="1"/>
              <a:t>agg</a:t>
            </a:r>
            <a:r>
              <a:rPr lang="en-US" altLang="en-US" baseline="0" dirty="0"/>
              <a:t> functions</a:t>
            </a:r>
            <a:endParaRPr lang="en-SG" altLang="en-US" dirty="0"/>
          </a:p>
        </p:txBody>
      </p:sp>
    </p:spTree>
    <p:extLst>
      <p:ext uri="{BB962C8B-B14F-4D97-AF65-F5344CB8AC3E}">
        <p14:creationId xmlns:p14="http://schemas.microsoft.com/office/powerpoint/2010/main" val="1591104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p>
          <a:p>
            <a:pPr eaLnBrk="1" hangingPunct="1">
              <a:spcBef>
                <a:spcPct val="0"/>
              </a:spcBef>
            </a:pPr>
            <a:endParaRPr lang="en-US" altLang="en-US" dirty="0"/>
          </a:p>
          <a:p>
            <a:pPr eaLnBrk="1" hangingPunct="1">
              <a:spcBef>
                <a:spcPct val="0"/>
              </a:spcBef>
            </a:pPr>
            <a:r>
              <a:rPr lang="en-US" altLang="en-US" dirty="0"/>
              <a:t>Go</a:t>
            </a:r>
            <a:r>
              <a:rPr lang="en-US" altLang="en-US" baseline="0" dirty="0"/>
              <a:t> through commonly used </a:t>
            </a:r>
            <a:r>
              <a:rPr lang="en-US" altLang="en-US" baseline="0" dirty="0" err="1"/>
              <a:t>agg</a:t>
            </a:r>
            <a:r>
              <a:rPr lang="en-US" altLang="en-US" baseline="0" dirty="0"/>
              <a:t> functions</a:t>
            </a:r>
          </a:p>
          <a:p>
            <a:pPr eaLnBrk="1" hangingPunct="1">
              <a:spcBef>
                <a:spcPct val="0"/>
              </a:spcBef>
            </a:pPr>
            <a:endParaRPr lang="en-US" altLang="en-US" baseline="0" dirty="0"/>
          </a:p>
          <a:p>
            <a:r>
              <a:rPr lang="en-US" sz="1200" b="0" i="0" kern="1200" dirty="0">
                <a:solidFill>
                  <a:schemeClr val="tx1"/>
                </a:solidFill>
                <a:effectLst/>
                <a:latin typeface="+mn-lt"/>
                <a:ea typeface="+mn-ea"/>
                <a:cs typeface="+mn-cs"/>
              </a:rPr>
              <a:t>Another way to view a dimension is to treat it as an Attribute. Do this by choosing </a:t>
            </a:r>
            <a:r>
              <a:rPr lang="en-US" sz="1200" b="1" i="0" kern="1200" dirty="0">
                <a:solidFill>
                  <a:schemeClr val="tx1"/>
                </a:solidFill>
                <a:effectLst/>
                <a:latin typeface="+mn-lt"/>
                <a:ea typeface="+mn-ea"/>
                <a:cs typeface="+mn-cs"/>
              </a:rPr>
              <a:t>Attribute </a:t>
            </a:r>
            <a:r>
              <a:rPr lang="en-US" sz="1200" b="0" i="0" kern="1200" dirty="0">
                <a:solidFill>
                  <a:schemeClr val="tx1"/>
                </a:solidFill>
                <a:effectLst/>
                <a:latin typeface="+mn-lt"/>
                <a:ea typeface="+mn-ea"/>
                <a:cs typeface="+mn-cs"/>
              </a:rPr>
              <a:t>from the context menu for the dimension. The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aggregation has several uses:</a:t>
            </a:r>
          </a:p>
          <a:p>
            <a:r>
              <a:rPr lang="en-US" sz="1200" b="0" i="0" kern="1200" dirty="0">
                <a:solidFill>
                  <a:schemeClr val="tx1"/>
                </a:solidFill>
                <a:effectLst/>
                <a:latin typeface="+mn-lt"/>
                <a:ea typeface="+mn-ea"/>
                <a:cs typeface="+mn-cs"/>
              </a:rPr>
              <a:t>It can ensure a consistent level of detail when blending multiple data sources.</a:t>
            </a:r>
          </a:p>
          <a:p>
            <a:r>
              <a:rPr lang="en-US" sz="1200" b="0" i="0" kern="1200" dirty="0">
                <a:solidFill>
                  <a:schemeClr val="tx1"/>
                </a:solidFill>
                <a:effectLst/>
                <a:latin typeface="+mn-lt"/>
                <a:ea typeface="+mn-ea"/>
                <a:cs typeface="+mn-cs"/>
              </a:rPr>
              <a:t>It can provide a way to aggregate dimensions when computing table calculations, which require an aggregate expression.</a:t>
            </a:r>
          </a:p>
          <a:p>
            <a:r>
              <a:rPr lang="en-US" sz="1200" b="0" i="0" kern="1200" dirty="0">
                <a:solidFill>
                  <a:schemeClr val="tx1"/>
                </a:solidFill>
                <a:effectLst/>
                <a:latin typeface="+mn-lt"/>
                <a:ea typeface="+mn-ea"/>
                <a:cs typeface="+mn-cs"/>
              </a:rPr>
              <a:t>It can improve query performance because it is computed locally.</a:t>
            </a:r>
          </a:p>
          <a:p>
            <a:r>
              <a:rPr lang="en-US" sz="1200" b="0" i="0" kern="1200" dirty="0">
                <a:solidFill>
                  <a:schemeClr val="tx1"/>
                </a:solidFill>
                <a:effectLst/>
                <a:latin typeface="+mn-lt"/>
                <a:ea typeface="+mn-ea"/>
                <a:cs typeface="+mn-cs"/>
              </a:rPr>
              <a:t>Tableau computes Attribute using the following formula:</a:t>
            </a:r>
          </a:p>
          <a:p>
            <a:r>
              <a:rPr lang="en-US" sz="1200" b="0" i="0" kern="1200" dirty="0">
                <a:solidFill>
                  <a:schemeClr val="tx1"/>
                </a:solidFill>
                <a:effectLst/>
                <a:latin typeface="+mn-lt"/>
                <a:ea typeface="+mn-ea"/>
                <a:cs typeface="+mn-cs"/>
              </a:rPr>
              <a:t>IF MIN([dimension]) = MAX([dimension]) THEN MIN([dimension]) ELSE "*" END</a:t>
            </a:r>
          </a:p>
          <a:p>
            <a:r>
              <a:rPr lang="en-US" sz="1200" b="0" i="0" kern="1200" dirty="0">
                <a:solidFill>
                  <a:schemeClr val="tx1"/>
                </a:solidFill>
                <a:effectLst/>
                <a:latin typeface="+mn-lt"/>
                <a:ea typeface="+mn-ea"/>
                <a:cs typeface="+mn-cs"/>
              </a:rPr>
              <a:t>The formula is computed in Tableau after the data is retrieved from the initial query. The asterisk (*) is actually a visual indicator of a special type of Null value that occurs when there are multiple values. See </a:t>
            </a:r>
            <a:r>
              <a:rPr lang="en-US" sz="1200" b="0" i="0" u="none" strike="noStrike" kern="1200" dirty="0">
                <a:solidFill>
                  <a:schemeClr val="tx1"/>
                </a:solidFill>
                <a:effectLst/>
                <a:latin typeface="+mn-lt"/>
                <a:ea typeface="+mn-ea"/>
                <a:cs typeface="+mn-cs"/>
                <a:hlinkClick r:id="rId3"/>
              </a:rPr>
              <a:t>Troubleshoot Data Blending(Link opens in a new window)</a:t>
            </a:r>
            <a:r>
              <a:rPr lang="en-US" sz="1200" b="0" i="0" kern="1200" dirty="0">
                <a:solidFill>
                  <a:schemeClr val="tx1"/>
                </a:solidFill>
                <a:effectLst/>
                <a:latin typeface="+mn-lt"/>
                <a:ea typeface="+mn-ea"/>
                <a:cs typeface="+mn-cs"/>
              </a:rPr>
              <a:t> to learn more about the asterisk.</a:t>
            </a:r>
          </a:p>
          <a:p>
            <a:pPr eaLnBrk="1" hangingPunct="1">
              <a:spcBef>
                <a:spcPct val="0"/>
              </a:spcBef>
            </a:pPr>
            <a:endParaRPr lang="en-SG" altLang="en-US" dirty="0"/>
          </a:p>
        </p:txBody>
      </p:sp>
    </p:spTree>
    <p:extLst>
      <p:ext uri="{BB962C8B-B14F-4D97-AF65-F5344CB8AC3E}">
        <p14:creationId xmlns:p14="http://schemas.microsoft.com/office/powerpoint/2010/main" val="296759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b="1" dirty="0">
                <a:effectLst/>
                <a:latin typeface="Palatino Linotype" panose="02040502050505030304" pitchFamily="18" charset="0"/>
                <a:ea typeface="SimSun" panose="02010600030101010101" pitchFamily="2" charset="-122"/>
                <a:cs typeface="Times New Roman" panose="02020603050405020304" pitchFamily="18" charset="0"/>
              </a:rPr>
              <a:t>Stage 1: Parallel processing to extract low-level properties of the visual scene</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Visual information is first processed by large arrays of neurons in the eye, and in the primary visual cortex at the back of the brain.  Individual neuron is selectively tuned to certain kinds of information, such as the orientation of edges or the colour of a patch of light.  In each subarea, large arrays of neurons work in parallel, extracting particular features of the environment. In the early stages, this rapid parallel processing proceeds whether we like it or not. It is largely independent of what we choose to attend to, not where we look at.  If we want people to understand information quickly, we should present it in such a way that it can easily be detected by these large, fast computational systems of the brain.</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nSpc>
                <a:spcPct val="115000"/>
              </a:lnSpc>
              <a:spcBef>
                <a:spcPts val="1200"/>
              </a:spcBef>
              <a:spcAft>
                <a:spcPts val="600"/>
              </a:spcAft>
            </a:pPr>
            <a:r>
              <a:rPr lang="en-US" sz="1800" b="1"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b="1" dirty="0">
                <a:effectLst/>
                <a:latin typeface="Palatino Linotype" panose="02040502050505030304" pitchFamily="18" charset="0"/>
                <a:ea typeface="SimSun" panose="02010600030101010101" pitchFamily="2" charset="-122"/>
                <a:cs typeface="Times New Roman" panose="02020603050405020304" pitchFamily="18" charset="0"/>
              </a:rPr>
              <a:t>Stage 2: Sequential goal-directed processing</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second stage is divided into two separate parts – a subsystem specialised in object recognition, and a subsystem specialised in interacting with the environment.  To identify an object, people must match the object’s visual characteristics with properties of the object stored in their memories.  In addition, the task that the observer is performing will also influence what is perceived.  One of the primary mechanisms relating what is perceived to the task is visual attention.  Some aspects of the second stage processing occur sequentially where one visual object is processed at one time.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There is increasing evidence that tasks involving eye-hand coordination and locomotion may be processed in pathways distinct from those involved in object recognition.  Milner and Goodale (1995) suggested two-visual-system hypotheses: one system for locomotion and action, another for symbolic object manipulation.</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A number of theorists suggests that there is an intermediate representation of the world at the boundary between Stage 1 and Stage 2 processing. Marr (1982) called this the  sketch. </a:t>
            </a:r>
            <a:r>
              <a:rPr lang="en-US" sz="1800" dirty="0" err="1">
                <a:effectLst/>
                <a:latin typeface="Palatino Linotype" panose="02040502050505030304" pitchFamily="18" charset="0"/>
                <a:ea typeface="SimSun" panose="02010600030101010101" pitchFamily="2" charset="-122"/>
                <a:cs typeface="Times New Roman" panose="02020603050405020304" pitchFamily="18" charset="0"/>
              </a:rPr>
              <a:t>Triesman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(1980) called it a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feature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map</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But much is still unknown about how visual objects are constructed from features, memories and the locus of visual attention.</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Beyond the visual processing stages shown in Figure 2.6 are interfaces of other subsystems.  A visual object recognition process interfaces with the verbal linguistic subsystems of the brain, so that words can be connected to images.  The environment interaction subsystem interfaces with the motor systems that control muscle movements.</a:t>
            </a:r>
            <a:endParaRPr lang="en-US" sz="1200" dirty="0">
              <a:latin typeface="Roboto Light" panose="02000000000000000000" pitchFamily="2" charset="0"/>
              <a:ea typeface="Roboto Light" panose="02000000000000000000" pitchFamily="2" charset="0"/>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9</a:t>
            </a:fld>
            <a:endParaRPr lang="en-US"/>
          </a:p>
        </p:txBody>
      </p:sp>
    </p:spTree>
    <p:extLst>
      <p:ext uri="{BB962C8B-B14F-4D97-AF65-F5344CB8AC3E}">
        <p14:creationId xmlns:p14="http://schemas.microsoft.com/office/powerpoint/2010/main" val="2643720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4251849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1270872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255422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583728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1247087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538490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947970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8237358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sz="1800" kern="1200" dirty="0">
              <a:solidFill>
                <a:srgbClr val="FF0000"/>
              </a:solidFill>
              <a:latin typeface="+mn-lt"/>
              <a:ea typeface="+mn-ea"/>
              <a:cs typeface="+mn-cs"/>
            </a:endParaRPr>
          </a:p>
        </p:txBody>
      </p:sp>
    </p:spTree>
    <p:extLst>
      <p:ext uri="{BB962C8B-B14F-4D97-AF65-F5344CB8AC3E}">
        <p14:creationId xmlns:p14="http://schemas.microsoft.com/office/powerpoint/2010/main" val="4049256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According to </a:t>
            </a:r>
            <a:r>
              <a:rPr lang="en-US" sz="1800" dirty="0" err="1">
                <a:effectLst/>
                <a:latin typeface="Palatino Linotype" panose="02040502050505030304" pitchFamily="18" charset="0"/>
                <a:ea typeface="SimSun" panose="02010600030101010101" pitchFamily="2" charset="-122"/>
                <a:cs typeface="Times New Roman" panose="02020603050405020304" pitchFamily="18" charset="0"/>
              </a:rPr>
              <a:t>Yau</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(2013), data visualisation is built upon data and the four components, which are visual cues, coordinate systems, scales, and context. Sometimes, these four components are explicitly displayed, but other times they may form an invisible framework. These components work together and each of them affects each other.</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E36A4A8-4679-F349-B4E1-60A94314D23D}" type="slidenum">
              <a:rPr lang="en-US" smtClean="0"/>
              <a:t>11</a:t>
            </a:fld>
            <a:endParaRPr lang="en-US"/>
          </a:p>
        </p:txBody>
      </p:sp>
    </p:spTree>
    <p:extLst>
      <p:ext uri="{BB962C8B-B14F-4D97-AF65-F5344CB8AC3E}">
        <p14:creationId xmlns:p14="http://schemas.microsoft.com/office/powerpoint/2010/main" val="3118510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200"/>
              </a:spcBef>
              <a:spcAft>
                <a:spcPts val="6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In its most basic form, data visualisation is simply mapping data onto geometry and colour.  It works because the human brain is wired to find patterns and it can switch back and forth between the visual and the number it represents.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We must make sure that the essence of data is not lost in the back and forth between visual and the number it represents.  If we cannot map back to the data, the data visualisation is just a bunch of shapes.  Which visual cues we choose depends on data and business objectives.  We must choose the right visual cue, which changes by purpose, and we must use it correctly. That depends on how we perceive the varied types of visual cues, like position, length, angle, etc.</a:t>
            </a:r>
          </a:p>
          <a:p>
            <a:pPr algn="just">
              <a:lnSpc>
                <a:spcPct val="115000"/>
              </a:lnSpc>
              <a:spcBef>
                <a:spcPts val="1200"/>
              </a:spcBef>
              <a:spcAft>
                <a:spcPts val="300"/>
              </a:spcAft>
            </a:pPr>
            <a:endParaRPr lang="en-US"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0" marR="0" lvl="0" indent="0" algn="just" defTabSz="914400" rtl="0" eaLnBrk="1" fontAlgn="auto" latinLnBrk="0" hangingPunct="1">
              <a:lnSpc>
                <a:spcPct val="115000"/>
              </a:lnSpc>
              <a:spcBef>
                <a:spcPts val="1200"/>
              </a:spcBef>
              <a:spcAft>
                <a:spcPts val="300"/>
              </a:spcAft>
              <a:buClrTx/>
              <a:buSzTx/>
              <a:buFontTx/>
              <a:buNone/>
              <a:tabLst/>
              <a:defRPr/>
            </a:pP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Position</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defines where in the space or coordinate system the data is.  When we use position as the visual cue, we compare a value based on where the other values are placed in a given space or coordinate system. We use a scatter chart to compare a data point based on its x- and y-coordinates relative to other data points.</a:t>
            </a:r>
          </a:p>
          <a:p>
            <a:pPr marL="0" marR="0" lvl="0" indent="0" algn="just" defTabSz="914400" rtl="0" eaLnBrk="1" fontAlgn="auto" latinLnBrk="0" hangingPunct="1">
              <a:lnSpc>
                <a:spcPct val="115000"/>
              </a:lnSpc>
              <a:spcBef>
                <a:spcPts val="1200"/>
              </a:spcBef>
              <a:spcAft>
                <a:spcPts val="300"/>
              </a:spcAft>
              <a:buClrTx/>
              <a:buSzTx/>
              <a:buFontTx/>
              <a:buNone/>
              <a:tabLst/>
              <a:defRPr/>
            </a:pPr>
            <a:endParaRPr lang="en-US"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The above scatter chart uses position as a visual cue so that we can compare the cost of the product when the sales equals to $500, and the cost of product when the sales equals to other values, like $700, $800, etc. Position visual cues tend to take up less space than other types of visual cues, because we can draw all the data points within the x and y planes and represent each data point using a symbol like a dot, cross, square or diamond.</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Unlike other types of visual cue that take up space to compare values, all data points in position-based data visualisation take up the same amount of space (i.e. symbol size). By using the position visual cue, we can spot trends, clusters and outliers by plotting a lot of data points within the x and y planes. However, it will be challenging to identify what each data point represents. Even in the interactive scatter plot, we still need to mouse over or select a data point to get more information. The overlapping of two or more data points can cause more challenges in identifying what the data points represent.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0" marR="0" lvl="0" indent="0" algn="just" defTabSz="914400" rtl="0" eaLnBrk="1" fontAlgn="auto" latinLnBrk="0" hangingPunct="1">
              <a:lnSpc>
                <a:spcPct val="115000"/>
              </a:lnSpc>
              <a:spcBef>
                <a:spcPts val="1200"/>
              </a:spcBef>
              <a:spcAft>
                <a:spcPts val="300"/>
              </a:spcAft>
              <a:buClrTx/>
              <a:buSzTx/>
              <a:buFontTx/>
              <a:buNone/>
              <a:tabLst/>
              <a:defRPr/>
            </a:pP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13</a:t>
            </a:fld>
            <a:endParaRPr lang="en-US" dirty="0"/>
          </a:p>
        </p:txBody>
      </p:sp>
    </p:spTree>
    <p:extLst>
      <p:ext uri="{BB962C8B-B14F-4D97-AF65-F5344CB8AC3E}">
        <p14:creationId xmlns:p14="http://schemas.microsoft.com/office/powerpoint/2010/main" val="178595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200"/>
              </a:spcBef>
              <a:spcAft>
                <a:spcPts val="300"/>
              </a:spcAft>
            </a:pP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Length</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is the most commonly used visual cue to compare data values in several chart types, like bar chart, bullet chart, combo chart, etc.  The longer a bar or a bullet point, the greater the absolute value. It can work in both horizontal and vertical directions.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To judge the length visually, we measure the distance from one end of a shape to the other end.  In this case, to compare data values based on lengths, we must see both ends of the bars or bullet points. Otherwise, we may end up having a skewed view of maximums, minimums, and everything in between. </a:t>
            </a:r>
          </a:p>
          <a:p>
            <a:pPr algn="just">
              <a:lnSpc>
                <a:spcPct val="115000"/>
              </a:lnSpc>
              <a:spcBef>
                <a:spcPts val="1200"/>
              </a:spcBef>
              <a:spcAft>
                <a:spcPts val="300"/>
              </a:spcAft>
            </a:pPr>
            <a:endParaRPr lang="en-US"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algn="just">
              <a:lnSpc>
                <a:spcPct val="115000"/>
              </a:lnSpc>
              <a:spcBef>
                <a:spcPts val="1200"/>
              </a:spcBef>
              <a:spcAft>
                <a:spcPts val="300"/>
              </a:spcAft>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14</a:t>
            </a:fld>
            <a:endParaRPr lang="en-US" dirty="0"/>
          </a:p>
        </p:txBody>
      </p:sp>
    </p:spTree>
    <p:extLst>
      <p:ext uri="{BB962C8B-B14F-4D97-AF65-F5344CB8AC3E}">
        <p14:creationId xmlns:p14="http://schemas.microsoft.com/office/powerpoint/2010/main" val="2467642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Palatino Linotype" panose="02040502050505030304" pitchFamily="18" charset="0"/>
                <a:ea typeface="SimSun" panose="02010600030101010101" pitchFamily="2" charset="-122"/>
                <a:cs typeface="Times New Roman" panose="02020603050405020304" pitchFamily="18" charset="0"/>
              </a:rPr>
              <a:t>Angle,</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as a visual cue, ranges from zero to 360</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º</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on a circle. A straight line is 180</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º</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an obtuse angle is an angle between 90</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º</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and 180</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º</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and an acute angle is an angle of less than 90</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º</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For each angle in between zero and 360</a:t>
            </a:r>
            <a:r>
              <a:rPr lang="en-US" sz="1800" dirty="0">
                <a:effectLst/>
                <a:latin typeface="Times New Roman" panose="02020603050405020304" pitchFamily="18" charset="0"/>
                <a:ea typeface="SimSun" panose="02010600030101010101" pitchFamily="2" charset="-122"/>
              </a:rPr>
              <a:t>º</a:t>
            </a: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 there is an implied opposite angle that completes the rotation.  The opposite angle is called the conjugate of an angle.  This is why angles are commonly used to represent parts of a whole.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Linotype" panose="02040502050505030304" pitchFamily="18" charset="0"/>
                <a:ea typeface="SimSun" panose="02010600030101010101" pitchFamily="2" charset="-122"/>
                <a:cs typeface="Times New Roman" panose="02020603050405020304" pitchFamily="18" charset="0"/>
              </a:rPr>
              <a:t>Pie chart shows the proportion of sales amounts of Product A and Product B, where the relative degrees of $1,000.00 (i.e. Product A’s sales amount) and $1,500.00 (i.e. Product B’s sales amount) in the circle is the angle visual cue. </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15</a:t>
            </a:fld>
            <a:endParaRPr lang="en-US" dirty="0"/>
          </a:p>
        </p:txBody>
      </p:sp>
    </p:spTree>
    <p:extLst>
      <p:ext uri="{BB962C8B-B14F-4D97-AF65-F5344CB8AC3E}">
        <p14:creationId xmlns:p14="http://schemas.microsoft.com/office/powerpoint/2010/main" val="5806884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pic>
        <p:nvPicPr>
          <p:cNvPr id="4" name="Picture 3" descr="Template01-01.png">
            <a:extLst>
              <a:ext uri="{FF2B5EF4-FFF2-40B4-BE49-F238E27FC236}">
                <a16:creationId xmlns:a16="http://schemas.microsoft.com/office/drawing/2014/main" id="{6C22F1BA-154F-4139-9BA0-179B1C5C3F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6" name="Picture 5" descr="01 Singapore University of Social Sciences_Horizontal Format_Version A_White Background_RGB.png">
            <a:extLst>
              <a:ext uri="{FF2B5EF4-FFF2-40B4-BE49-F238E27FC236}">
                <a16:creationId xmlns:a16="http://schemas.microsoft.com/office/drawing/2014/main" id="{7219931C-C35E-49DC-B43D-AC6CF0AA51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118653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a:prstGeom prst="rect">
            <a:avLst/>
          </a:prstGeo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a:prstGeom prst="rect">
            <a:avLst/>
          </a:prstGeo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0" name="Picture 9" descr="holding device-0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
        <p:nvSpPr>
          <p:cNvPr id="9" name="Rectangle 8">
            <a:extLst>
              <a:ext uri="{FF2B5EF4-FFF2-40B4-BE49-F238E27FC236}">
                <a16:creationId xmlns:a16="http://schemas.microsoft.com/office/drawing/2014/main" id="{5B9E6BF2-FB1A-4B53-8944-E6EC33895DAE}"/>
              </a:ext>
            </a:extLst>
          </p:cNvPr>
          <p:cNvSpPr/>
          <p:nvPr/>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1" name="Picture 10" descr="Template01-02.png">
            <a:extLst>
              <a:ext uri="{FF2B5EF4-FFF2-40B4-BE49-F238E27FC236}">
                <a16:creationId xmlns:a16="http://schemas.microsoft.com/office/drawing/2014/main" id="{AC0ACC6C-CF60-4F6F-8A56-E04F55B4B1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2" name="Picture 11" descr="holding device-02.png">
            <a:extLst>
              <a:ext uri="{FF2B5EF4-FFF2-40B4-BE49-F238E27FC236}">
                <a16:creationId xmlns:a16="http://schemas.microsoft.com/office/drawing/2014/main" id="{4013BF99-9721-4000-B9F7-51DC33B4330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3" name="Picture 12" descr="01 Singapore University of Social Sciences_Horizontal Format_Version A_White Background_RGB.png">
            <a:extLst>
              <a:ext uri="{FF2B5EF4-FFF2-40B4-BE49-F238E27FC236}">
                <a16:creationId xmlns:a16="http://schemas.microsoft.com/office/drawing/2014/main" id="{ABA42423-7851-4B75-96DA-64CFC6F130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4991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11" name="Rectangle 10"/>
          <p:cNvSpPr/>
          <p:nvPr/>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a:prstGeom prst="rect">
            <a:avLst/>
          </a:prstGeo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a:prstGeom prst="rect">
            <a:avLst/>
          </a:prstGeo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
        <p:nvSpPr>
          <p:cNvPr id="14" name="Rectangle 13">
            <a:extLst>
              <a:ext uri="{FF2B5EF4-FFF2-40B4-BE49-F238E27FC236}">
                <a16:creationId xmlns:a16="http://schemas.microsoft.com/office/drawing/2014/main" id="{930C7002-B9D5-44B0-A9AD-85D75EB414D9}"/>
              </a:ext>
            </a:extLst>
          </p:cNvPr>
          <p:cNvSpPr/>
          <p:nvPr/>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5" name="Picture 14" descr="Template01-02.png">
            <a:extLst>
              <a:ext uri="{FF2B5EF4-FFF2-40B4-BE49-F238E27FC236}">
                <a16:creationId xmlns:a16="http://schemas.microsoft.com/office/drawing/2014/main" id="{18E2DD40-FF09-4E24-9917-9191E2E56E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6" name="Picture 15" descr="holding device-02.png">
            <a:extLst>
              <a:ext uri="{FF2B5EF4-FFF2-40B4-BE49-F238E27FC236}">
                <a16:creationId xmlns:a16="http://schemas.microsoft.com/office/drawing/2014/main" id="{BA9E021F-D9F8-4FBF-80A1-B00DF7C1E6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7" name="Picture 16" descr="01 Singapore University of Social Sciences_Horizontal Format_Version A_White Background_RGB.png">
            <a:extLst>
              <a:ext uri="{FF2B5EF4-FFF2-40B4-BE49-F238E27FC236}">
                <a16:creationId xmlns:a16="http://schemas.microsoft.com/office/drawing/2014/main" id="{50C78CD1-19C6-406C-8180-BAC2EF1C8E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
        <p:nvSpPr>
          <p:cNvPr id="18" name="Rectangle 17">
            <a:extLst>
              <a:ext uri="{FF2B5EF4-FFF2-40B4-BE49-F238E27FC236}">
                <a16:creationId xmlns:a16="http://schemas.microsoft.com/office/drawing/2014/main" id="{F37FD9D6-2E84-4434-923F-E522C36FB1F9}"/>
              </a:ext>
            </a:extLst>
          </p:cNvPr>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9" name="Picture 18" descr="Template01-02.png">
            <a:extLst>
              <a:ext uri="{FF2B5EF4-FFF2-40B4-BE49-F238E27FC236}">
                <a16:creationId xmlns:a16="http://schemas.microsoft.com/office/drawing/2014/main" id="{7471A250-96AC-448F-969D-FA1BCECFB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20" name="Picture 19" descr="holding device-02.png">
            <a:extLst>
              <a:ext uri="{FF2B5EF4-FFF2-40B4-BE49-F238E27FC236}">
                <a16:creationId xmlns:a16="http://schemas.microsoft.com/office/drawing/2014/main" id="{035153D0-278D-4BA3-ACE7-7978D358F0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21" name="Picture 20" descr="01 Singapore University of Social Sciences_Horizontal Format_Version A_White Background_RGB.png">
            <a:extLst>
              <a:ext uri="{FF2B5EF4-FFF2-40B4-BE49-F238E27FC236}">
                <a16:creationId xmlns:a16="http://schemas.microsoft.com/office/drawing/2014/main" id="{07056311-644D-4143-809F-9CC318CA58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40797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85750"/>
            <a:ext cx="8366661" cy="645796"/>
          </a:xfrm>
          <a:prstGeom prst="rect">
            <a:avLst/>
          </a:prstGeom>
        </p:spPr>
        <p:txBody>
          <a:bodyPr anchor="t" anchorCtr="0"/>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457199" y="980360"/>
            <a:ext cx="8366661" cy="295990"/>
          </a:xfrm>
          <a:prstGeom prst="rect">
            <a:avLst/>
          </a:prstGeom>
        </p:spPr>
        <p:txBody>
          <a:bodyPr numCol="1">
            <a:noAutofit/>
          </a:bodyPr>
          <a:lstStyle>
            <a:lvl1pPr marL="0" indent="0">
              <a:buNone/>
              <a:defRPr sz="1600" b="1"/>
            </a:lvl1pPr>
          </a:lstStyle>
          <a:p>
            <a:pPr lvl="0"/>
            <a:r>
              <a:rPr lang="en-US" dirty="0"/>
              <a:t>Subtitle here</a:t>
            </a:r>
          </a:p>
        </p:txBody>
      </p:sp>
      <p:sp>
        <p:nvSpPr>
          <p:cNvPr id="16" name="Content Placeholder 2"/>
          <p:cNvSpPr>
            <a:spLocks noGrp="1"/>
          </p:cNvSpPr>
          <p:nvPr>
            <p:ph idx="1"/>
          </p:nvPr>
        </p:nvSpPr>
        <p:spPr>
          <a:xfrm>
            <a:off x="457199" y="1307682"/>
            <a:ext cx="8366661" cy="3068054"/>
          </a:xfrm>
          <a:prstGeom prst="rect">
            <a:avLst/>
          </a:prstGeom>
        </p:spPr>
        <p:txBody>
          <a:bodyPr/>
          <a:lstStyle>
            <a:lvl1pPr marL="182563" indent="-182563">
              <a:defRPr/>
            </a:lvl1pPr>
            <a:lvl2pPr marL="541338" indent="-285750">
              <a:defRPr/>
            </a:lvl2pPr>
            <a:lvl3pPr marL="809625" indent="-2286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Template01-08.png">
            <a:extLst>
              <a:ext uri="{FF2B5EF4-FFF2-40B4-BE49-F238E27FC236}">
                <a16:creationId xmlns:a16="http://schemas.microsoft.com/office/drawing/2014/main" id="{A8E6C64C-FE23-4CD7-847D-DB31721F63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pic>
        <p:nvPicPr>
          <p:cNvPr id="12" name="Picture 11" descr="Template01-08.png">
            <a:extLst>
              <a:ext uri="{FF2B5EF4-FFF2-40B4-BE49-F238E27FC236}">
                <a16:creationId xmlns:a16="http://schemas.microsoft.com/office/drawing/2014/main" id="{88933EC1-3E8A-4669-BE39-5932D2CE52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Tree>
    <p:extLst>
      <p:ext uri="{BB962C8B-B14F-4D97-AF65-F5344CB8AC3E}">
        <p14:creationId xmlns:p14="http://schemas.microsoft.com/office/powerpoint/2010/main" val="428299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8_Section Divider">
    <p:spTree>
      <p:nvGrpSpPr>
        <p:cNvPr id="1" name=""/>
        <p:cNvGrpSpPr/>
        <p:nvPr/>
      </p:nvGrpSpPr>
      <p:grpSpPr>
        <a:xfrm>
          <a:off x="0" y="0"/>
          <a:ext cx="0" cy="0"/>
          <a:chOff x="0" y="0"/>
          <a:chExt cx="0" cy="0"/>
        </a:xfrm>
      </p:grpSpPr>
      <p:sp>
        <p:nvSpPr>
          <p:cNvPr id="11" name="Rectangle 10"/>
          <p:cNvSpPr/>
          <p:nvPr/>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a:prstGeom prst="rect">
            <a:avLst/>
          </a:prstGeo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a:prstGeom prst="rect">
            <a:avLst/>
          </a:prstGeo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429104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a:prstGeom prst="rect">
            <a:avLst/>
          </a:prstGeo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a:prstGeom prst="rect">
            <a:avLst/>
          </a:prstGeo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pic>
        <p:nvPicPr>
          <p:cNvPr id="7" name="Picture 6" descr="01 Singapore University of Social Sciences_Horizontal Format_Version A_White Background_RGB.png">
            <a:extLst>
              <a:ext uri="{FF2B5EF4-FFF2-40B4-BE49-F238E27FC236}">
                <a16:creationId xmlns:a16="http://schemas.microsoft.com/office/drawing/2014/main" id="{9DC106F6-E0B2-47BE-BF67-8CC709B5C96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pic>
        <p:nvPicPr>
          <p:cNvPr id="9" name="Picture 8" descr="01 Singapore University of Social Sciences_Horizontal Format_Version A_White Background_RGB.png">
            <a:extLst>
              <a:ext uri="{FF2B5EF4-FFF2-40B4-BE49-F238E27FC236}">
                <a16:creationId xmlns:a16="http://schemas.microsoft.com/office/drawing/2014/main" id="{76E43B81-53CA-4C9C-A095-8826A2F7069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276607851"/>
      </p:ext>
    </p:extLst>
  </p:cSld>
  <p:clrMap bg1="lt1" tx1="dk1" bg2="lt2" tx2="dk2" accent1="accent1" accent2="accent2" accent3="accent3" accent4="accent4" accent5="accent5" accent6="accent6" hlink="hlink" folHlink="folHlink"/>
  <p:sldLayoutIdLst>
    <p:sldLayoutId id="2147493640" r:id="rId1"/>
    <p:sldLayoutId id="2147493641" r:id="rId2"/>
    <p:sldLayoutId id="2147493645" r:id="rId3"/>
    <p:sldLayoutId id="2147493653" r:id="rId4"/>
    <p:sldLayoutId id="2147493666" r:id="rId5"/>
    <p:sldLayoutId id="2147493467" r:id="rId6"/>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zylab.files.wordpress.com/2010/09/hyperbolic_tree.p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www.ceh.ac.uk/sites/default/files/hyrad-static-and-rapid.jp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tulip.labri.fr/TulipDrupal/sites/default/files/uploadedFiles/images/scatterplot_view_detail_fisheye.preview.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www.devexpress.com/products/net/dashboard/i/demos/winforms-hr-dashboard.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hyperlink" Target="https://www.toucantoco.com/en/blog/data-visualisation-or-dataviz-definition?hsLang=en"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youtu.be/VyhLRJVoIrI"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hyperlink" Target="http://www.faculty.virginia.edu/ASTR3130/lablinks/GuidePlots.html" TargetMode="Externa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hyperlink" Target="http://www.mathworks.com/matlabcentral/mlc-downloads/downloads/submissions/35277/versions/3/previews/html/Pie_Chart_2D_2_01.png" TargetMode="External"/><Relationship Id="rId5" Type="http://schemas.openxmlformats.org/officeDocument/2006/relationships/hyperlink" Target="http://www.eea.europa.eu/data-and-maps/daviz/learn-more/chart-dos-and-donts" TargetMode="Externa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hyperlink" Target="http://www.mathworks.com/matlabcentral/mlc-downloads/downloads/submissions/35277/versions/3/previews/html/Pie_Chart_2D_2_01.png" TargetMode="External"/><Relationship Id="rId5" Type="http://schemas.openxmlformats.org/officeDocument/2006/relationships/hyperlink" Target="http://www.eea.europa.eu/data-and-maps/daviz/learn-more/chart-dos-and-donts" TargetMode="Externa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hyperlink" Target="https://help.tableau.com/current/pro/desktop/en-us/pivot.htm" TargetMode="Externa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54.emf"/><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5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hyperlink" Target="https://help.tableau.com/current/pro/desktop/en-us/calculations_calculatedfields_aggregate_create.htm" TargetMode="External"/><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hyperlink" Target="https://help.tableau.com/current/pro/desktop/en-us/calculations_aggregation.htm"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hyperlink" Target="https://help.tableau.com/current/pro/desktop/en-us/calculations_aggregation.htm#aggregating-dimensions"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4.xml"/><Relationship Id="rId4" Type="http://schemas.openxmlformats.org/officeDocument/2006/relationships/image" Target="../media/image71.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74.emf"/><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SG" sz="4300" noProof="0" dirty="0">
                <a:solidFill>
                  <a:schemeClr val="bg1"/>
                </a:solidFill>
                <a:latin typeface="+mj-lt"/>
                <a:ea typeface="Roboto Medium" panose="02000000000000000000" pitchFamily="2" charset="0"/>
              </a:rPr>
              <a:t>D</a:t>
            </a:r>
            <a:r>
              <a:rPr lang="en-SG" altLang="zh-CN" sz="4300" noProof="0" dirty="0">
                <a:solidFill>
                  <a:schemeClr val="bg1"/>
                </a:solidFill>
                <a:latin typeface="+mj-lt"/>
                <a:ea typeface="Roboto Medium" panose="02000000000000000000" pitchFamily="2" charset="0"/>
              </a:rPr>
              <a:t>ata </a:t>
            </a:r>
            <a:r>
              <a:rPr lang="en-SG" sz="4300" noProof="0" dirty="0">
                <a:solidFill>
                  <a:schemeClr val="bg1"/>
                </a:solidFill>
                <a:latin typeface="+mj-lt"/>
                <a:ea typeface="Roboto Medium" panose="02000000000000000000" pitchFamily="2" charset="0"/>
              </a:rPr>
              <a:t>Visualisation for Business</a:t>
            </a:r>
            <a:br>
              <a:rPr lang="en-SG" sz="4300" noProof="0" dirty="0">
                <a:solidFill>
                  <a:schemeClr val="bg1"/>
                </a:solidFill>
                <a:latin typeface="+mj-lt"/>
                <a:ea typeface="Roboto Medium" panose="02000000000000000000" pitchFamily="2" charset="0"/>
              </a:rPr>
            </a:br>
            <a:r>
              <a:rPr lang="en-SG" sz="4300" noProof="0" dirty="0">
                <a:solidFill>
                  <a:srgbClr val="DA291C"/>
                </a:solidFill>
                <a:latin typeface="+mj-lt"/>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SG" i="1" noProof="0" dirty="0">
                <a:latin typeface="+mj-lt"/>
                <a:ea typeface="Roboto Medium" panose="02000000000000000000" pitchFamily="2" charset="0"/>
              </a:rPr>
              <a:t>Science and Art of Data Visualisation</a:t>
            </a:r>
            <a:br>
              <a:rPr lang="en-SG" i="1" noProof="0" dirty="0">
                <a:latin typeface="+mj-lt"/>
                <a:ea typeface="Roboto Medium" panose="02000000000000000000" pitchFamily="2" charset="0"/>
              </a:rPr>
            </a:br>
            <a:r>
              <a:rPr lang="en-SG" i="1" noProof="0" dirty="0">
                <a:latin typeface="+mj-lt"/>
                <a:ea typeface="Roboto Medium" panose="02000000000000000000" pitchFamily="2" charset="0"/>
              </a:rPr>
              <a:t>Study Unit 2</a:t>
            </a:r>
          </a:p>
        </p:txBody>
      </p:sp>
      <p:sp>
        <p:nvSpPr>
          <p:cNvPr id="5" name="TextBox 4">
            <a:extLst>
              <a:ext uri="{FF2B5EF4-FFF2-40B4-BE49-F238E27FC236}">
                <a16:creationId xmlns:a16="http://schemas.microsoft.com/office/drawing/2014/main" id="{D0F64D1C-BB56-A944-AE24-79D7B3A7225A}"/>
              </a:ext>
            </a:extLst>
          </p:cNvPr>
          <p:cNvSpPr txBox="1"/>
          <p:nvPr/>
        </p:nvSpPr>
        <p:spPr>
          <a:xfrm>
            <a:off x="263725" y="3896768"/>
            <a:ext cx="1127232" cy="276999"/>
          </a:xfrm>
          <a:prstGeom prst="rect">
            <a:avLst/>
          </a:prstGeom>
          <a:noFill/>
        </p:spPr>
        <p:txBody>
          <a:bodyPr wrap="none" rtlCol="0">
            <a:spAutoFit/>
          </a:bodyPr>
          <a:lstStyle/>
          <a:p>
            <a:r>
              <a:rPr lang="en-US" sz="1200" dirty="0">
                <a:solidFill>
                  <a:srgbClr val="99D6EA"/>
                </a:solidFill>
                <a:latin typeface="+mj-lt"/>
                <a:ea typeface="Roboto Medium" panose="02000000000000000000" pitchFamily="2" charset="0"/>
              </a:rPr>
              <a:t>January 2023</a:t>
            </a:r>
          </a:p>
        </p:txBody>
      </p:sp>
    </p:spTree>
    <p:extLst>
      <p:ext uri="{BB962C8B-B14F-4D97-AF65-F5344CB8AC3E}">
        <p14:creationId xmlns:p14="http://schemas.microsoft.com/office/powerpoint/2010/main" val="2874217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2537" y="1246731"/>
            <a:ext cx="7597037" cy="1589733"/>
          </a:xfrm>
        </p:spPr>
        <p:txBody>
          <a:bodyPr vert="horz" lIns="91440" tIns="45720" rIns="91440" bIns="45720" rtlCol="0" anchor="b">
            <a:noAutofit/>
          </a:bodyPr>
          <a:lstStyle/>
          <a:p>
            <a:r>
              <a:rPr lang="en-SG" sz="4400" noProof="0" dirty="0">
                <a:latin typeface="+mj-lt"/>
                <a:ea typeface="Roboto Medium" panose="02000000000000000000" pitchFamily="2" charset="0"/>
              </a:rPr>
              <a:t>Four Components of Data Visualisation</a:t>
            </a:r>
          </a:p>
        </p:txBody>
      </p:sp>
    </p:spTree>
    <p:extLst>
      <p:ext uri="{BB962C8B-B14F-4D97-AF65-F5344CB8AC3E}">
        <p14:creationId xmlns:p14="http://schemas.microsoft.com/office/powerpoint/2010/main" val="369679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SG" sz="2800" noProof="0" dirty="0">
                <a:latin typeface="+mj-lt"/>
                <a:ea typeface="Roboto Medium" panose="02000000000000000000" pitchFamily="2" charset="0"/>
              </a:rPr>
              <a:t>Four Components of Data Visualisation</a:t>
            </a:r>
          </a:p>
        </p:txBody>
      </p:sp>
      <p:sp>
        <p:nvSpPr>
          <p:cNvPr id="4" name="Content Placeholder 3"/>
          <p:cNvSpPr>
            <a:spLocks noGrp="1"/>
          </p:cNvSpPr>
          <p:nvPr>
            <p:ph idx="1"/>
          </p:nvPr>
        </p:nvSpPr>
        <p:spPr/>
        <p:txBody>
          <a:bodyPr>
            <a:noAutofit/>
          </a:bodyPr>
          <a:lstStyle/>
          <a:p>
            <a:pPr marL="0" indent="0">
              <a:spcBef>
                <a:spcPts val="0"/>
              </a:spcBef>
              <a:spcAft>
                <a:spcPts val="1200"/>
              </a:spcAft>
              <a:buClr>
                <a:srgbClr val="CE0000"/>
              </a:buClr>
              <a:buNone/>
            </a:pPr>
            <a:r>
              <a:rPr lang="en-SG" sz="1800" noProof="0" dirty="0">
                <a:latin typeface="Roboto Light" panose="02000000000000000000" pitchFamily="2" charset="0"/>
                <a:ea typeface="Roboto Light" panose="02000000000000000000" pitchFamily="2" charset="0"/>
              </a:rPr>
              <a:t>Visual Cues</a:t>
            </a:r>
          </a:p>
        </p:txBody>
      </p:sp>
      <p:pic>
        <p:nvPicPr>
          <p:cNvPr id="8" name="Picture 7"/>
          <p:cNvPicPr>
            <a:picLocks noChangeAspect="1"/>
          </p:cNvPicPr>
          <p:nvPr/>
        </p:nvPicPr>
        <p:blipFill>
          <a:blip r:embed="rId3"/>
          <a:stretch>
            <a:fillRect/>
          </a:stretch>
        </p:blipFill>
        <p:spPr>
          <a:xfrm>
            <a:off x="354805" y="1177160"/>
            <a:ext cx="4645927" cy="2995448"/>
          </a:xfrm>
          <a:prstGeom prst="rect">
            <a:avLst/>
          </a:prstGeom>
        </p:spPr>
      </p:pic>
      <p:sp>
        <p:nvSpPr>
          <p:cNvPr id="9" name="TextBox 8"/>
          <p:cNvSpPr txBox="1"/>
          <p:nvPr/>
        </p:nvSpPr>
        <p:spPr>
          <a:xfrm>
            <a:off x="1142261" y="4538371"/>
            <a:ext cx="7851227" cy="369332"/>
          </a:xfrm>
          <a:prstGeom prst="rect">
            <a:avLst/>
          </a:prstGeom>
          <a:noFill/>
        </p:spPr>
        <p:txBody>
          <a:bodyPr wrap="square" rtlCol="0">
            <a:spAutoFit/>
          </a:bodyPr>
          <a:lstStyle/>
          <a:p>
            <a:pPr>
              <a:spcBef>
                <a:spcPts val="0"/>
              </a:spcBef>
              <a:spcAft>
                <a:spcPts val="1200"/>
              </a:spcAft>
              <a:buClr>
                <a:srgbClr val="CE0000"/>
              </a:buClr>
            </a:pPr>
            <a:r>
              <a:rPr lang="en-US" dirty="0">
                <a:ea typeface="Roboto Light" panose="02000000000000000000" pitchFamily="2" charset="0"/>
              </a:rPr>
              <a:t>These four components work together and each of them affects the other.</a:t>
            </a:r>
          </a:p>
        </p:txBody>
      </p:sp>
      <p:pic>
        <p:nvPicPr>
          <p:cNvPr id="10" name="Picture 9"/>
          <p:cNvPicPr>
            <a:picLocks noChangeAspect="1"/>
          </p:cNvPicPr>
          <p:nvPr/>
        </p:nvPicPr>
        <p:blipFill>
          <a:blip r:embed="rId4"/>
          <a:stretch>
            <a:fillRect/>
          </a:stretch>
        </p:blipFill>
        <p:spPr>
          <a:xfrm>
            <a:off x="5172029" y="1309532"/>
            <a:ext cx="1937789" cy="1308782"/>
          </a:xfrm>
          <a:prstGeom prst="rect">
            <a:avLst/>
          </a:prstGeom>
        </p:spPr>
      </p:pic>
      <p:sp>
        <p:nvSpPr>
          <p:cNvPr id="11" name="TextBox 10"/>
          <p:cNvSpPr txBox="1"/>
          <p:nvPr/>
        </p:nvSpPr>
        <p:spPr>
          <a:xfrm>
            <a:off x="6866382" y="913793"/>
            <a:ext cx="2224397"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Coordinate Systems</a:t>
            </a:r>
            <a:endParaRPr lang="en-SG" dirty="0"/>
          </a:p>
        </p:txBody>
      </p:sp>
      <p:sp>
        <p:nvSpPr>
          <p:cNvPr id="12" name="TextBox 11"/>
          <p:cNvSpPr txBox="1"/>
          <p:nvPr/>
        </p:nvSpPr>
        <p:spPr>
          <a:xfrm>
            <a:off x="5067875" y="2662109"/>
            <a:ext cx="825490"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Scales</a:t>
            </a:r>
            <a:endParaRPr lang="en-SG" dirty="0"/>
          </a:p>
        </p:txBody>
      </p:sp>
      <p:sp>
        <p:nvSpPr>
          <p:cNvPr id="13" name="TextBox 12"/>
          <p:cNvSpPr txBox="1"/>
          <p:nvPr/>
        </p:nvSpPr>
        <p:spPr>
          <a:xfrm>
            <a:off x="6834707" y="2662109"/>
            <a:ext cx="1172332"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Context</a:t>
            </a:r>
            <a:endParaRPr lang="en-SG" dirty="0"/>
          </a:p>
        </p:txBody>
      </p:sp>
      <p:pic>
        <p:nvPicPr>
          <p:cNvPr id="14" name="Picture 13"/>
          <p:cNvPicPr>
            <a:picLocks noChangeAspect="1"/>
          </p:cNvPicPr>
          <p:nvPr/>
        </p:nvPicPr>
        <p:blipFill>
          <a:blip r:embed="rId5"/>
          <a:stretch>
            <a:fillRect/>
          </a:stretch>
        </p:blipFill>
        <p:spPr>
          <a:xfrm>
            <a:off x="7067165" y="1291278"/>
            <a:ext cx="1822830" cy="1238614"/>
          </a:xfrm>
          <a:prstGeom prst="rect">
            <a:avLst/>
          </a:prstGeom>
        </p:spPr>
      </p:pic>
      <p:pic>
        <p:nvPicPr>
          <p:cNvPr id="15" name="Picture 14"/>
          <p:cNvPicPr>
            <a:picLocks noChangeAspect="1"/>
          </p:cNvPicPr>
          <p:nvPr/>
        </p:nvPicPr>
        <p:blipFill>
          <a:blip r:embed="rId6"/>
          <a:stretch>
            <a:fillRect/>
          </a:stretch>
        </p:blipFill>
        <p:spPr>
          <a:xfrm>
            <a:off x="5118539" y="3075235"/>
            <a:ext cx="2325732" cy="1427497"/>
          </a:xfrm>
          <a:prstGeom prst="rect">
            <a:avLst/>
          </a:prstGeom>
        </p:spPr>
      </p:pic>
      <p:pic>
        <p:nvPicPr>
          <p:cNvPr id="16" name="Picture 15"/>
          <p:cNvPicPr>
            <a:picLocks noChangeAspect="1"/>
          </p:cNvPicPr>
          <p:nvPr/>
        </p:nvPicPr>
        <p:blipFill>
          <a:blip r:embed="rId7"/>
          <a:stretch>
            <a:fillRect/>
          </a:stretch>
        </p:blipFill>
        <p:spPr>
          <a:xfrm>
            <a:off x="7095624" y="3039594"/>
            <a:ext cx="1822830" cy="1498777"/>
          </a:xfrm>
          <a:prstGeom prst="rect">
            <a:avLst/>
          </a:prstGeom>
        </p:spPr>
      </p:pic>
    </p:spTree>
    <p:extLst>
      <p:ext uri="{BB962C8B-B14F-4D97-AF65-F5344CB8AC3E}">
        <p14:creationId xmlns:p14="http://schemas.microsoft.com/office/powerpoint/2010/main" val="3816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597" y="1246731"/>
            <a:ext cx="7505977" cy="1589733"/>
          </a:xfrm>
        </p:spPr>
        <p:txBody>
          <a:bodyPr anchor="b"/>
          <a:lstStyle/>
          <a:p>
            <a:r>
              <a:rPr lang="en-SG" sz="4400" noProof="0" dirty="0">
                <a:latin typeface="+mj-lt"/>
                <a:ea typeface="Roboto Medium" panose="02000000000000000000" pitchFamily="2" charset="0"/>
              </a:rPr>
              <a:t>Visual Cues</a:t>
            </a:r>
          </a:p>
        </p:txBody>
      </p:sp>
    </p:spTree>
    <p:extLst>
      <p:ext uri="{BB962C8B-B14F-4D97-AF65-F5344CB8AC3E}">
        <p14:creationId xmlns:p14="http://schemas.microsoft.com/office/powerpoint/2010/main" val="2733648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461" y="1448610"/>
            <a:ext cx="5274345" cy="3073831"/>
          </a:xfrm>
          <a:prstGeom prst="rect">
            <a:avLst/>
          </a:prstGeom>
        </p:spPr>
      </p:pic>
      <p:sp>
        <p:nvSpPr>
          <p:cNvPr id="2" name="Title 1"/>
          <p:cNvSpPr>
            <a:spLocks noGrp="1"/>
          </p:cNvSpPr>
          <p:nvPr>
            <p:ph type="title"/>
          </p:nvPr>
        </p:nvSpPr>
        <p:spPr/>
        <p:txBody>
          <a:bodyPr anchor="b" anchorCtr="0"/>
          <a:lstStyle/>
          <a:p>
            <a:r>
              <a:rPr lang="en-SG" sz="2800" noProof="0" dirty="0">
                <a:latin typeface="+mj-lt"/>
                <a:ea typeface="Roboto Medium" panose="02000000000000000000" pitchFamily="2" charset="0"/>
              </a:rPr>
              <a:t>Visual Cues - Types</a:t>
            </a:r>
          </a:p>
        </p:txBody>
      </p:sp>
      <p:sp>
        <p:nvSpPr>
          <p:cNvPr id="9" name="Content Placeholder 8">
            <a:extLst>
              <a:ext uri="{FF2B5EF4-FFF2-40B4-BE49-F238E27FC236}">
                <a16:creationId xmlns:a16="http://schemas.microsoft.com/office/drawing/2014/main" id="{9C8244CC-E4DB-DED9-D7BB-CED217CBE737}"/>
              </a:ext>
            </a:extLst>
          </p:cNvPr>
          <p:cNvSpPr>
            <a:spLocks noGrp="1"/>
          </p:cNvSpPr>
          <p:nvPr>
            <p:ph idx="10"/>
          </p:nvPr>
        </p:nvSpPr>
        <p:spPr/>
        <p:txBody>
          <a:bodyPr/>
          <a:lstStyle/>
          <a:p>
            <a:r>
              <a:rPr lang="en-SG" sz="1600" noProof="0" dirty="0">
                <a:ea typeface="Roboto Light" panose="02000000000000000000" pitchFamily="2" charset="0"/>
              </a:rPr>
              <a:t>1.  Position (e.g., scatterplot)</a:t>
            </a:r>
          </a:p>
          <a:p>
            <a:endParaRPr lang="en-SG" dirty="0"/>
          </a:p>
        </p:txBody>
      </p:sp>
      <p:cxnSp>
        <p:nvCxnSpPr>
          <p:cNvPr id="8" name="Straight Arrow Connector 7"/>
          <p:cNvCxnSpPr>
            <a:cxnSpLocks/>
          </p:cNvCxnSpPr>
          <p:nvPr/>
        </p:nvCxnSpPr>
        <p:spPr>
          <a:xfrm flipV="1">
            <a:off x="4176584" y="1765738"/>
            <a:ext cx="1835333" cy="524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24248" y="1860331"/>
            <a:ext cx="1187669" cy="6306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011918" y="1507769"/>
            <a:ext cx="2364828" cy="1323439"/>
          </a:xfrm>
          <a:prstGeom prst="rect">
            <a:avLst/>
          </a:prstGeom>
          <a:noFill/>
        </p:spPr>
        <p:txBody>
          <a:bodyPr wrap="square" rtlCol="0">
            <a:spAutoFit/>
          </a:bodyPr>
          <a:lstStyle/>
          <a:p>
            <a:pPr algn="just"/>
            <a:r>
              <a:rPr lang="en-US" sz="1600" dirty="0">
                <a:ea typeface="Roboto" panose="02000000000000000000" pitchFamily="2" charset="0"/>
                <a:cs typeface="Roboto" panose="02000000000000000000" pitchFamily="2" charset="0"/>
              </a:rPr>
              <a:t>Position defines the position of a data point in space as compared to other data points in the data</a:t>
            </a:r>
            <a:endParaRPr lang="en-SG" sz="1600" dirty="0">
              <a:ea typeface="Roboto" panose="02000000000000000000" pitchFamily="2" charset="0"/>
              <a:cs typeface="Roboto" panose="02000000000000000000" pitchFamily="2" charset="0"/>
            </a:endParaRPr>
          </a:p>
        </p:txBody>
      </p:sp>
      <p:cxnSp>
        <p:nvCxnSpPr>
          <p:cNvPr id="13" name="Straight Connector 12"/>
          <p:cNvCxnSpPr/>
          <p:nvPr/>
        </p:nvCxnSpPr>
        <p:spPr>
          <a:xfrm>
            <a:off x="1093076" y="2217682"/>
            <a:ext cx="2921876"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4035972" y="2207172"/>
            <a:ext cx="0" cy="183931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a:off x="1093076" y="2490952"/>
            <a:ext cx="373117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a:cxnSpLocks/>
          </p:cNvCxnSpPr>
          <p:nvPr/>
        </p:nvCxnSpPr>
        <p:spPr>
          <a:xfrm>
            <a:off x="4824248" y="2490952"/>
            <a:ext cx="0" cy="155553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p:cNvSpPr txBox="1"/>
          <p:nvPr/>
        </p:nvSpPr>
        <p:spPr>
          <a:xfrm>
            <a:off x="6085490" y="3100552"/>
            <a:ext cx="2438400" cy="584775"/>
          </a:xfrm>
          <a:prstGeom prst="rect">
            <a:avLst/>
          </a:prstGeom>
          <a:noFill/>
        </p:spPr>
        <p:txBody>
          <a:bodyPr wrap="square" rtlCol="0">
            <a:spAutoFit/>
          </a:bodyPr>
          <a:lstStyle/>
          <a:p>
            <a:r>
              <a:rPr lang="en-US" sz="1600" dirty="0">
                <a:ea typeface="Roboto" panose="02000000000000000000" pitchFamily="2" charset="0"/>
                <a:cs typeface="Roboto" panose="02000000000000000000" pitchFamily="2" charset="0"/>
              </a:rPr>
              <a:t>Helps you compare the sales and cost</a:t>
            </a:r>
            <a:endParaRPr lang="en-SG" sz="16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6966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Visual Cues - Types</a:t>
            </a:r>
          </a:p>
        </p:txBody>
      </p:sp>
      <p:sp>
        <p:nvSpPr>
          <p:cNvPr id="3" name="Content Placeholder 2">
            <a:extLst>
              <a:ext uri="{FF2B5EF4-FFF2-40B4-BE49-F238E27FC236}">
                <a16:creationId xmlns:a16="http://schemas.microsoft.com/office/drawing/2014/main" id="{A613D4BC-1405-9196-E324-D375DB7FB8A6}"/>
              </a:ext>
            </a:extLst>
          </p:cNvPr>
          <p:cNvSpPr>
            <a:spLocks noGrp="1"/>
          </p:cNvSpPr>
          <p:nvPr>
            <p:ph idx="10"/>
          </p:nvPr>
        </p:nvSpPr>
        <p:spPr/>
        <p:txBody>
          <a:bodyPr/>
          <a:lstStyle/>
          <a:p>
            <a:r>
              <a:rPr lang="en-SG" sz="1600" noProof="0" dirty="0">
                <a:ea typeface="Roboto Light" panose="02000000000000000000" pitchFamily="2" charset="0"/>
              </a:rPr>
              <a:t>2.  Length (e.g., bar chart)</a:t>
            </a:r>
          </a:p>
          <a:p>
            <a:endParaRPr lang="en-SG" dirty="0"/>
          </a:p>
        </p:txBody>
      </p:sp>
      <p:sp>
        <p:nvSpPr>
          <p:cNvPr id="11" name="TextBox 10"/>
          <p:cNvSpPr txBox="1"/>
          <p:nvPr/>
        </p:nvSpPr>
        <p:spPr>
          <a:xfrm>
            <a:off x="6011918" y="1507769"/>
            <a:ext cx="2364828" cy="830997"/>
          </a:xfrm>
          <a:prstGeom prst="rect">
            <a:avLst/>
          </a:prstGeom>
          <a:noFill/>
        </p:spPr>
        <p:txBody>
          <a:bodyPr wrap="square" rtlCol="0">
            <a:spAutoFit/>
          </a:bodyPr>
          <a:lstStyle>
            <a:defPPr>
              <a:defRPr lang="en-US"/>
            </a:defPPr>
            <a:lvl1pPr algn="just">
              <a:defRPr sz="1600">
                <a:ea typeface="Roboto" panose="02000000000000000000" pitchFamily="2" charset="0"/>
                <a:cs typeface="Roboto" panose="02000000000000000000" pitchFamily="2" charset="0"/>
              </a:defRPr>
            </a:lvl1pPr>
          </a:lstStyle>
          <a:p>
            <a:r>
              <a:rPr lang="en-US" dirty="0"/>
              <a:t>The longer the bar, the greater is the absolute value</a:t>
            </a:r>
            <a:endParaRPr lang="en-SG" dirty="0"/>
          </a:p>
        </p:txBody>
      </p:sp>
      <p:pic>
        <p:nvPicPr>
          <p:cNvPr id="5" name="Picture 4"/>
          <p:cNvPicPr>
            <a:picLocks noChangeAspect="1"/>
          </p:cNvPicPr>
          <p:nvPr/>
        </p:nvPicPr>
        <p:blipFill>
          <a:blip r:embed="rId3"/>
          <a:stretch>
            <a:fillRect/>
          </a:stretch>
        </p:blipFill>
        <p:spPr>
          <a:xfrm>
            <a:off x="518989" y="1682114"/>
            <a:ext cx="4511484" cy="3023236"/>
          </a:xfrm>
          <a:prstGeom prst="rect">
            <a:avLst/>
          </a:prstGeom>
        </p:spPr>
      </p:pic>
      <p:sp>
        <p:nvSpPr>
          <p:cNvPr id="12" name="Right Brace 11"/>
          <p:cNvSpPr/>
          <p:nvPr/>
        </p:nvSpPr>
        <p:spPr>
          <a:xfrm>
            <a:off x="4939862" y="2190750"/>
            <a:ext cx="315310" cy="2133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dirty="0"/>
          </a:p>
        </p:txBody>
      </p:sp>
      <p:cxnSp>
        <p:nvCxnSpPr>
          <p:cNvPr id="15" name="Straight Arrow Connector 14"/>
          <p:cNvCxnSpPr/>
          <p:nvPr/>
        </p:nvCxnSpPr>
        <p:spPr>
          <a:xfrm flipV="1">
            <a:off x="5139559" y="1954924"/>
            <a:ext cx="872359" cy="325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58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Visual Cues - Types</a:t>
            </a:r>
          </a:p>
        </p:txBody>
      </p:sp>
      <p:sp>
        <p:nvSpPr>
          <p:cNvPr id="5" name="Content Placeholder 4">
            <a:extLst>
              <a:ext uri="{FF2B5EF4-FFF2-40B4-BE49-F238E27FC236}">
                <a16:creationId xmlns:a16="http://schemas.microsoft.com/office/drawing/2014/main" id="{0677CA11-05FD-9103-F370-73C9412C10E7}"/>
              </a:ext>
            </a:extLst>
          </p:cNvPr>
          <p:cNvSpPr>
            <a:spLocks noGrp="1"/>
          </p:cNvSpPr>
          <p:nvPr>
            <p:ph idx="10"/>
          </p:nvPr>
        </p:nvSpPr>
        <p:spPr/>
        <p:txBody>
          <a:bodyPr/>
          <a:lstStyle/>
          <a:p>
            <a:r>
              <a:rPr lang="en-SG" sz="1600" noProof="0" dirty="0">
                <a:ea typeface="Roboto Light" panose="02000000000000000000" pitchFamily="2" charset="0"/>
              </a:rPr>
              <a:t>3.  Angle (e.g., pie chart)</a:t>
            </a:r>
          </a:p>
          <a:p>
            <a:endParaRPr lang="en-SG" dirty="0"/>
          </a:p>
        </p:txBody>
      </p:sp>
      <p:sp>
        <p:nvSpPr>
          <p:cNvPr id="11" name="TextBox 10"/>
          <p:cNvSpPr txBox="1"/>
          <p:nvPr/>
        </p:nvSpPr>
        <p:spPr>
          <a:xfrm>
            <a:off x="5770180" y="2856362"/>
            <a:ext cx="2364828" cy="830997"/>
          </a:xfrm>
          <a:prstGeom prst="rect">
            <a:avLst/>
          </a:prstGeom>
          <a:noFill/>
        </p:spPr>
        <p:txBody>
          <a:bodyPr wrap="square" rtlCol="0">
            <a:spAutoFit/>
          </a:bodyPr>
          <a:lstStyle>
            <a:defPPr>
              <a:defRPr lang="en-US"/>
            </a:defPPr>
            <a:lvl1pPr algn="just">
              <a:defRPr sz="1600">
                <a:ea typeface="Roboto" panose="02000000000000000000" pitchFamily="2" charset="0"/>
                <a:cs typeface="Roboto" panose="02000000000000000000" pitchFamily="2" charset="0"/>
              </a:defRPr>
            </a:lvl1pPr>
          </a:lstStyle>
          <a:p>
            <a:r>
              <a:rPr lang="en-US" dirty="0"/>
              <a:t>Angles are commonly used to represent parts of a whole</a:t>
            </a:r>
            <a:endParaRPr lang="en-SG" dirty="0"/>
          </a:p>
        </p:txBody>
      </p:sp>
      <p:pic>
        <p:nvPicPr>
          <p:cNvPr id="3" name="Picture 2"/>
          <p:cNvPicPr>
            <a:picLocks noChangeAspect="1"/>
          </p:cNvPicPr>
          <p:nvPr/>
        </p:nvPicPr>
        <p:blipFill>
          <a:blip r:embed="rId3"/>
          <a:stretch>
            <a:fillRect/>
          </a:stretch>
        </p:blipFill>
        <p:spPr>
          <a:xfrm>
            <a:off x="1448046" y="1648844"/>
            <a:ext cx="3493875" cy="3298551"/>
          </a:xfrm>
          <a:prstGeom prst="rect">
            <a:avLst/>
          </a:prstGeom>
        </p:spPr>
      </p:pic>
      <p:cxnSp>
        <p:nvCxnSpPr>
          <p:cNvPr id="15" name="Straight Arrow Connector 14"/>
          <p:cNvCxnSpPr/>
          <p:nvPr/>
        </p:nvCxnSpPr>
        <p:spPr>
          <a:xfrm flipV="1">
            <a:off x="4624552" y="3242314"/>
            <a:ext cx="114562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076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SG" sz="2800" noProof="0" dirty="0">
                <a:latin typeface="+mj-lt"/>
                <a:ea typeface="Roboto Medium" panose="02000000000000000000" pitchFamily="2" charset="0"/>
              </a:rPr>
              <a:t>Visual Cues - Types</a:t>
            </a:r>
          </a:p>
        </p:txBody>
      </p:sp>
      <p:sp>
        <p:nvSpPr>
          <p:cNvPr id="3" name="Content Placeholder 2">
            <a:extLst>
              <a:ext uri="{FF2B5EF4-FFF2-40B4-BE49-F238E27FC236}">
                <a16:creationId xmlns:a16="http://schemas.microsoft.com/office/drawing/2014/main" id="{7CD3434C-DE15-6B8E-836D-AF5ED1E833B2}"/>
              </a:ext>
            </a:extLst>
          </p:cNvPr>
          <p:cNvSpPr>
            <a:spLocks noGrp="1"/>
          </p:cNvSpPr>
          <p:nvPr>
            <p:ph idx="10"/>
          </p:nvPr>
        </p:nvSpPr>
        <p:spPr/>
        <p:txBody>
          <a:bodyPr/>
          <a:lstStyle/>
          <a:p>
            <a:r>
              <a:rPr lang="en-SG" sz="1600" noProof="0" dirty="0">
                <a:ea typeface="Roboto Light" panose="02000000000000000000" pitchFamily="2" charset="0"/>
              </a:rPr>
              <a:t>4.  Direction (e.g., line graph)</a:t>
            </a:r>
          </a:p>
          <a:p>
            <a:endParaRPr lang="en-SG" dirty="0"/>
          </a:p>
        </p:txBody>
      </p:sp>
      <p:sp>
        <p:nvSpPr>
          <p:cNvPr id="11" name="TextBox 10"/>
          <p:cNvSpPr txBox="1"/>
          <p:nvPr/>
        </p:nvSpPr>
        <p:spPr>
          <a:xfrm>
            <a:off x="6199511" y="2280745"/>
            <a:ext cx="2364828" cy="830997"/>
          </a:xfrm>
          <a:prstGeom prst="rect">
            <a:avLst/>
          </a:prstGeom>
          <a:noFill/>
        </p:spPr>
        <p:txBody>
          <a:bodyPr wrap="square" rtlCol="0">
            <a:spAutoFit/>
          </a:bodyPr>
          <a:lstStyle>
            <a:defPPr>
              <a:defRPr lang="en-US"/>
            </a:defPPr>
            <a:lvl1pPr algn="just">
              <a:defRPr sz="1600">
                <a:ea typeface="Roboto" panose="02000000000000000000" pitchFamily="2" charset="0"/>
                <a:cs typeface="Roboto" panose="02000000000000000000" pitchFamily="2" charset="0"/>
              </a:defRPr>
            </a:lvl1pPr>
          </a:lstStyle>
          <a:p>
            <a:r>
              <a:rPr lang="en-US" dirty="0"/>
              <a:t>Line graphs help us see increase, decrease and fluctuations</a:t>
            </a:r>
            <a:endParaRPr lang="en-SG" dirty="0"/>
          </a:p>
        </p:txBody>
      </p:sp>
      <p:pic>
        <p:nvPicPr>
          <p:cNvPr id="6" name="Picture 5"/>
          <p:cNvPicPr>
            <a:picLocks noChangeAspect="1"/>
          </p:cNvPicPr>
          <p:nvPr/>
        </p:nvPicPr>
        <p:blipFill>
          <a:blip r:embed="rId3"/>
          <a:stretch>
            <a:fillRect/>
          </a:stretch>
        </p:blipFill>
        <p:spPr>
          <a:xfrm>
            <a:off x="990600" y="1725996"/>
            <a:ext cx="5001457" cy="2983374"/>
          </a:xfrm>
          <a:prstGeom prst="rect">
            <a:avLst/>
          </a:prstGeom>
        </p:spPr>
      </p:pic>
      <p:cxnSp>
        <p:nvCxnSpPr>
          <p:cNvPr id="8" name="Straight Arrow Connector 7"/>
          <p:cNvCxnSpPr/>
          <p:nvPr/>
        </p:nvCxnSpPr>
        <p:spPr>
          <a:xfrm flipV="1">
            <a:off x="1765738" y="2490952"/>
            <a:ext cx="241738" cy="36541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a:off x="2354317" y="2490952"/>
            <a:ext cx="430924" cy="914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flipV="1">
            <a:off x="2974428" y="2186152"/>
            <a:ext cx="861848" cy="11456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a:off x="4223691" y="2280745"/>
            <a:ext cx="484943" cy="11246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p:nvPr/>
        </p:nvCxnSpPr>
        <p:spPr>
          <a:xfrm flipV="1">
            <a:off x="4843802" y="2376856"/>
            <a:ext cx="693682" cy="8408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9658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25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2500"/>
                            </p:stCondLst>
                            <p:childTnLst>
                              <p:par>
                                <p:cTn id="18" presetID="1"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2500"/>
                            </p:stCondLst>
                            <p:childTnLst>
                              <p:par>
                                <p:cTn id="21" presetID="1"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2500"/>
                            </p:stCondLst>
                            <p:childTnLst>
                              <p:par>
                                <p:cTn id="24" presetID="1" presetClass="entr" presetSubtype="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Visual Cues - Types</a:t>
            </a:r>
          </a:p>
        </p:txBody>
      </p:sp>
      <p:sp>
        <p:nvSpPr>
          <p:cNvPr id="3" name="Content Placeholder 2">
            <a:extLst>
              <a:ext uri="{FF2B5EF4-FFF2-40B4-BE49-F238E27FC236}">
                <a16:creationId xmlns:a16="http://schemas.microsoft.com/office/drawing/2014/main" id="{2E2E3CBD-C485-7754-6192-08EE8FC5CC57}"/>
              </a:ext>
            </a:extLst>
          </p:cNvPr>
          <p:cNvSpPr>
            <a:spLocks noGrp="1"/>
          </p:cNvSpPr>
          <p:nvPr>
            <p:ph idx="10"/>
          </p:nvPr>
        </p:nvSpPr>
        <p:spPr/>
        <p:txBody>
          <a:bodyPr/>
          <a:lstStyle/>
          <a:p>
            <a:r>
              <a:rPr lang="en-SG" sz="1600" noProof="0" dirty="0">
                <a:ea typeface="Roboto Light" panose="02000000000000000000" pitchFamily="2" charset="0"/>
              </a:rPr>
              <a:t>5.  Shape (e.g., scatterplot)</a:t>
            </a:r>
          </a:p>
          <a:p>
            <a:endParaRPr lang="en-SG" dirty="0"/>
          </a:p>
        </p:txBody>
      </p:sp>
      <p:sp>
        <p:nvSpPr>
          <p:cNvPr id="11" name="TextBox 10"/>
          <p:cNvSpPr txBox="1"/>
          <p:nvPr/>
        </p:nvSpPr>
        <p:spPr>
          <a:xfrm>
            <a:off x="5969065" y="1735417"/>
            <a:ext cx="2717736" cy="1323439"/>
          </a:xfrm>
          <a:prstGeom prst="rect">
            <a:avLst/>
          </a:prstGeom>
          <a:noFill/>
        </p:spPr>
        <p:txBody>
          <a:bodyPr wrap="square" rtlCol="0">
            <a:spAutoFit/>
          </a:bodyPr>
          <a:lstStyle/>
          <a:p>
            <a:pPr algn="just"/>
            <a:r>
              <a:rPr lang="en-US" sz="1600" dirty="0">
                <a:ea typeface="Roboto" panose="02000000000000000000" pitchFamily="2" charset="0"/>
                <a:cs typeface="Roboto" panose="02000000000000000000" pitchFamily="2" charset="0"/>
              </a:rPr>
              <a:t>Shape or symbol is commonly used as a visual cue to differentiate different products/categories/objects in data</a:t>
            </a:r>
            <a:endParaRPr lang="en-SG" sz="1600" dirty="0">
              <a:ea typeface="Roboto" panose="02000000000000000000" pitchFamily="2" charset="0"/>
              <a:cs typeface="Roboto" panose="02000000000000000000" pitchFamily="2" charset="0"/>
            </a:endParaRPr>
          </a:p>
        </p:txBody>
      </p:sp>
      <p:pic>
        <p:nvPicPr>
          <p:cNvPr id="6" name="Picture 5"/>
          <p:cNvPicPr>
            <a:picLocks noChangeAspect="1"/>
          </p:cNvPicPr>
          <p:nvPr/>
        </p:nvPicPr>
        <p:blipFill>
          <a:blip r:embed="rId3"/>
          <a:stretch>
            <a:fillRect/>
          </a:stretch>
        </p:blipFill>
        <p:spPr>
          <a:xfrm>
            <a:off x="457199" y="1735417"/>
            <a:ext cx="5359038" cy="3122333"/>
          </a:xfrm>
          <a:prstGeom prst="rect">
            <a:avLst/>
          </a:prstGeom>
        </p:spPr>
      </p:pic>
    </p:spTree>
    <p:extLst>
      <p:ext uri="{BB962C8B-B14F-4D97-AF65-F5344CB8AC3E}">
        <p14:creationId xmlns:p14="http://schemas.microsoft.com/office/powerpoint/2010/main" val="7334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Visual Cues - Types</a:t>
            </a:r>
          </a:p>
        </p:txBody>
      </p:sp>
      <p:sp>
        <p:nvSpPr>
          <p:cNvPr id="3" name="Content Placeholder 2">
            <a:extLst>
              <a:ext uri="{FF2B5EF4-FFF2-40B4-BE49-F238E27FC236}">
                <a16:creationId xmlns:a16="http://schemas.microsoft.com/office/drawing/2014/main" id="{A78B5A74-3EBC-49BE-39C1-04593459B086}"/>
              </a:ext>
            </a:extLst>
          </p:cNvPr>
          <p:cNvSpPr>
            <a:spLocks noGrp="1"/>
          </p:cNvSpPr>
          <p:nvPr>
            <p:ph idx="10"/>
          </p:nvPr>
        </p:nvSpPr>
        <p:spPr/>
        <p:txBody>
          <a:bodyPr/>
          <a:lstStyle/>
          <a:p>
            <a:r>
              <a:rPr lang="en-SG" sz="1600" noProof="0" dirty="0">
                <a:ea typeface="Roboto Light" panose="02000000000000000000" pitchFamily="2" charset="0"/>
              </a:rPr>
              <a:t>6.  Area and Volume- Area charts</a:t>
            </a:r>
          </a:p>
          <a:p>
            <a:endParaRPr lang="en-SG" dirty="0"/>
          </a:p>
        </p:txBody>
      </p:sp>
      <p:sp>
        <p:nvSpPr>
          <p:cNvPr id="11" name="TextBox 10"/>
          <p:cNvSpPr txBox="1"/>
          <p:nvPr/>
        </p:nvSpPr>
        <p:spPr>
          <a:xfrm>
            <a:off x="5690540" y="1460234"/>
            <a:ext cx="2717736" cy="1815882"/>
          </a:xfrm>
          <a:prstGeom prst="rect">
            <a:avLst/>
          </a:prstGeom>
          <a:noFill/>
        </p:spPr>
        <p:txBody>
          <a:bodyPr wrap="square" rtlCol="0">
            <a:spAutoFit/>
          </a:bodyPr>
          <a:lstStyle/>
          <a:p>
            <a:pPr algn="just"/>
            <a:r>
              <a:rPr lang="en-US" sz="1600" dirty="0">
                <a:ea typeface="Roboto" panose="02000000000000000000" pitchFamily="2" charset="0"/>
                <a:cs typeface="Roboto" panose="02000000000000000000" pitchFamily="2" charset="0"/>
              </a:rPr>
              <a:t>Bigger objects represent greater values- larger area means profit made by the grocery chain in yellow is higher than the one in grey and the one colored in blue makes the least profit</a:t>
            </a:r>
            <a:endParaRPr lang="en-SG" sz="1600" dirty="0">
              <a:ea typeface="Roboto" panose="02000000000000000000" pitchFamily="2" charset="0"/>
              <a:cs typeface="Roboto" panose="02000000000000000000" pitchFamily="2" charset="0"/>
            </a:endParaRPr>
          </a:p>
        </p:txBody>
      </p:sp>
      <p:pic>
        <p:nvPicPr>
          <p:cNvPr id="1026" name="Picture 2" descr="What Is an Area Chart? - Definition &amp;amp; Examples - Video &amp;amp; Lesson Transcript  | Stud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56" y="1736707"/>
            <a:ext cx="4700204" cy="264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78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Visual Cues - Types</a:t>
            </a:r>
          </a:p>
        </p:txBody>
      </p:sp>
      <p:sp>
        <p:nvSpPr>
          <p:cNvPr id="9" name="Content Placeholder 8">
            <a:extLst>
              <a:ext uri="{FF2B5EF4-FFF2-40B4-BE49-F238E27FC236}">
                <a16:creationId xmlns:a16="http://schemas.microsoft.com/office/drawing/2014/main" id="{FA84F8D5-E47A-FEF1-EBCF-1FB1EE5A5C82}"/>
              </a:ext>
            </a:extLst>
          </p:cNvPr>
          <p:cNvSpPr>
            <a:spLocks noGrp="1"/>
          </p:cNvSpPr>
          <p:nvPr>
            <p:ph idx="10"/>
          </p:nvPr>
        </p:nvSpPr>
        <p:spPr/>
        <p:txBody>
          <a:bodyPr/>
          <a:lstStyle/>
          <a:p>
            <a:r>
              <a:rPr lang="en-SG" sz="1600" noProof="0" dirty="0">
                <a:ea typeface="Roboto Light" panose="02000000000000000000" pitchFamily="2" charset="0"/>
              </a:rPr>
              <a:t>7.  Colour</a:t>
            </a:r>
          </a:p>
          <a:p>
            <a:endParaRPr lang="en-SG" dirty="0"/>
          </a:p>
        </p:txBody>
      </p:sp>
      <p:pic>
        <p:nvPicPr>
          <p:cNvPr id="3" name="Picture 2"/>
          <p:cNvPicPr>
            <a:picLocks noChangeAspect="1"/>
          </p:cNvPicPr>
          <p:nvPr/>
        </p:nvPicPr>
        <p:blipFill>
          <a:blip r:embed="rId3"/>
          <a:stretch>
            <a:fillRect/>
          </a:stretch>
        </p:blipFill>
        <p:spPr>
          <a:xfrm>
            <a:off x="522971" y="1726464"/>
            <a:ext cx="3911098" cy="2564523"/>
          </a:xfrm>
          <a:prstGeom prst="rect">
            <a:avLst/>
          </a:prstGeom>
        </p:spPr>
      </p:pic>
      <p:pic>
        <p:nvPicPr>
          <p:cNvPr id="5" name="Picture 4"/>
          <p:cNvPicPr>
            <a:picLocks noChangeAspect="1"/>
          </p:cNvPicPr>
          <p:nvPr/>
        </p:nvPicPr>
        <p:blipFill>
          <a:blip r:embed="rId4"/>
          <a:stretch>
            <a:fillRect/>
          </a:stretch>
        </p:blipFill>
        <p:spPr>
          <a:xfrm>
            <a:off x="4678671" y="1726463"/>
            <a:ext cx="3911098" cy="2564523"/>
          </a:xfrm>
          <a:prstGeom prst="rect">
            <a:avLst/>
          </a:prstGeom>
        </p:spPr>
      </p:pic>
      <p:sp>
        <p:nvSpPr>
          <p:cNvPr id="6" name="TextBox 5"/>
          <p:cNvSpPr txBox="1"/>
          <p:nvPr/>
        </p:nvSpPr>
        <p:spPr>
          <a:xfrm>
            <a:off x="2028497" y="1103586"/>
            <a:ext cx="3710151" cy="369332"/>
          </a:xfrm>
          <a:prstGeom prst="rect">
            <a:avLst/>
          </a:prstGeom>
          <a:noFill/>
        </p:spPr>
        <p:txBody>
          <a:bodyPr wrap="square" rtlCol="0">
            <a:spAutoFit/>
          </a:bodyPr>
          <a:lstStyle/>
          <a:p>
            <a:r>
              <a:rPr lang="en-US" dirty="0"/>
              <a:t>SPOT THE BEAR!</a:t>
            </a:r>
            <a:endParaRPr lang="en-SG" dirty="0"/>
          </a:p>
        </p:txBody>
      </p:sp>
      <p:sp>
        <p:nvSpPr>
          <p:cNvPr id="7" name="Oval 6"/>
          <p:cNvSpPr/>
          <p:nvPr/>
        </p:nvSpPr>
        <p:spPr>
          <a:xfrm>
            <a:off x="6634220" y="1521239"/>
            <a:ext cx="2047325" cy="1989215"/>
          </a:xfrm>
          <a:prstGeom prst="ellipse">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8" name="TextBox 7"/>
          <p:cNvSpPr txBox="1"/>
          <p:nvPr/>
        </p:nvSpPr>
        <p:spPr>
          <a:xfrm>
            <a:off x="1828800" y="4425375"/>
            <a:ext cx="5638800" cy="584775"/>
          </a:xfrm>
          <a:prstGeom prst="rect">
            <a:avLst/>
          </a:prstGeom>
          <a:noFill/>
        </p:spPr>
        <p:txBody>
          <a:bodyPr wrap="square" rtlCol="0">
            <a:spAutoFit/>
          </a:bodyPr>
          <a:lstStyle>
            <a:defPPr>
              <a:defRPr lang="en-US"/>
            </a:defPPr>
            <a:lvl1pPr algn="just">
              <a:defRPr sz="1600">
                <a:ea typeface="Roboto" panose="02000000000000000000" pitchFamily="2" charset="0"/>
                <a:cs typeface="Roboto" panose="02000000000000000000" pitchFamily="2" charset="0"/>
              </a:defRPr>
            </a:lvl1pPr>
          </a:lstStyle>
          <a:p>
            <a:r>
              <a:rPr lang="en-US" dirty="0"/>
              <a:t>Color as a visual cue helps us break camouflage and differentiate things visually from their surroundings</a:t>
            </a:r>
            <a:endParaRPr lang="en-SG" dirty="0"/>
          </a:p>
        </p:txBody>
      </p:sp>
    </p:spTree>
    <p:extLst>
      <p:ext uri="{BB962C8B-B14F-4D97-AF65-F5344CB8AC3E}">
        <p14:creationId xmlns:p14="http://schemas.microsoft.com/office/powerpoint/2010/main" val="395205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br>
              <a:rPr lang="en-SG" sz="2800" noProof="0" dirty="0">
                <a:latin typeface="+mj-lt"/>
                <a:ea typeface="Roboto Medium" panose="02000000000000000000" pitchFamily="2" charset="0"/>
              </a:rPr>
            </a:br>
            <a:r>
              <a:rPr lang="en-SG" sz="2800" noProof="0" dirty="0">
                <a:latin typeface="+mj-lt"/>
                <a:ea typeface="Roboto Medium" panose="02000000000000000000" pitchFamily="2" charset="0"/>
              </a:rPr>
              <a:t>Recap </a:t>
            </a:r>
            <a:br>
              <a:rPr lang="en-SG" sz="2800" noProof="0" dirty="0">
                <a:latin typeface="+mj-lt"/>
                <a:ea typeface="Roboto Medium" panose="02000000000000000000" pitchFamily="2" charset="0"/>
              </a:rPr>
            </a:br>
            <a:r>
              <a:rPr lang="en-SG" sz="2500" i="1" noProof="0" dirty="0">
                <a:latin typeface="+mj-lt"/>
                <a:ea typeface="Roboto Medium" panose="02000000000000000000" pitchFamily="2" charset="0"/>
              </a:rPr>
              <a:t>Overview of Business Performance Measurements</a:t>
            </a:r>
            <a:endParaRPr lang="en-SG" sz="2500" noProof="0" dirty="0">
              <a:latin typeface="+mj-lt"/>
              <a:ea typeface="Roboto Medium" panose="02000000000000000000" pitchFamily="2" charset="0"/>
            </a:endParaRPr>
          </a:p>
        </p:txBody>
      </p:sp>
      <p:sp>
        <p:nvSpPr>
          <p:cNvPr id="4" name="Content Placeholder 3"/>
          <p:cNvSpPr>
            <a:spLocks noGrp="1"/>
          </p:cNvSpPr>
          <p:nvPr>
            <p:ph idx="1"/>
          </p:nvPr>
        </p:nvSpPr>
        <p:spPr/>
        <p:txBody>
          <a:bodyPr>
            <a:noAutofit/>
          </a:bodyPr>
          <a:lstStyle/>
          <a:p>
            <a:pPr marL="177800" indent="-177800" algn="just">
              <a:spcBef>
                <a:spcPts val="0"/>
              </a:spcBef>
              <a:spcAft>
                <a:spcPts val="1200"/>
              </a:spcAft>
              <a:buClr>
                <a:srgbClr val="CE0000"/>
              </a:buClr>
              <a:buFont typeface="System Font Regular"/>
              <a:buChar char="‣"/>
            </a:pPr>
            <a:r>
              <a:rPr lang="en-SG" sz="1600" noProof="0" dirty="0">
                <a:ea typeface="Roboto Light" panose="02000000000000000000" pitchFamily="2" charset="0"/>
              </a:rPr>
              <a:t>Business Performance Measurement- Definition, Performance Metrics, and importance of metrics</a:t>
            </a:r>
          </a:p>
        </p:txBody>
      </p:sp>
      <p:sp>
        <p:nvSpPr>
          <p:cNvPr id="5" name="TextBox 4"/>
          <p:cNvSpPr txBox="1"/>
          <p:nvPr/>
        </p:nvSpPr>
        <p:spPr>
          <a:xfrm>
            <a:off x="366536" y="2186737"/>
            <a:ext cx="8208334" cy="338554"/>
          </a:xfrm>
          <a:prstGeom prst="rect">
            <a:avLst/>
          </a:prstGeom>
          <a:noFill/>
        </p:spPr>
        <p:txBody>
          <a:bodyPr wrap="square" rtlCol="0">
            <a:spAutoFit/>
          </a:bodyPr>
          <a:lstStyle/>
          <a:p>
            <a:pPr marL="177800" indent="-177800" algn="just">
              <a:spcBef>
                <a:spcPts val="0"/>
              </a:spcBef>
              <a:spcAft>
                <a:spcPts val="1200"/>
              </a:spcAft>
              <a:buClr>
                <a:srgbClr val="CE0000"/>
              </a:buClr>
              <a:buFont typeface="System Font Regular"/>
              <a:buChar char="‣"/>
            </a:pPr>
            <a:r>
              <a:rPr lang="en-GB" sz="1600" i="1" dirty="0">
                <a:ea typeface="Roboto Light" panose="02000000000000000000" pitchFamily="2" charset="0"/>
              </a:rPr>
              <a:t>The Four Balanced Scorecard Perspectives</a:t>
            </a:r>
          </a:p>
        </p:txBody>
      </p:sp>
      <p:sp>
        <p:nvSpPr>
          <p:cNvPr id="6" name="TextBox 5"/>
          <p:cNvSpPr txBox="1"/>
          <p:nvPr/>
        </p:nvSpPr>
        <p:spPr>
          <a:xfrm>
            <a:off x="366542" y="2935907"/>
            <a:ext cx="8310773" cy="1138773"/>
          </a:xfrm>
          <a:prstGeom prst="rect">
            <a:avLst/>
          </a:prstGeom>
          <a:noFill/>
        </p:spPr>
        <p:txBody>
          <a:bodyPr wrap="square" rtlCol="0">
            <a:spAutoFit/>
          </a:bodyPr>
          <a:lstStyle/>
          <a:p>
            <a:pPr marL="177800" indent="-177800" algn="just">
              <a:spcBef>
                <a:spcPts val="0"/>
              </a:spcBef>
              <a:spcAft>
                <a:spcPts val="1200"/>
              </a:spcAft>
              <a:buClr>
                <a:srgbClr val="CE0000"/>
              </a:buClr>
              <a:buFont typeface="System Font Regular"/>
              <a:buChar char="‣"/>
            </a:pPr>
            <a:r>
              <a:rPr lang="en-GB" sz="1600" i="1" dirty="0">
                <a:ea typeface="Roboto Light" panose="02000000000000000000" pitchFamily="2" charset="0"/>
              </a:rPr>
              <a:t>Strategy Map</a:t>
            </a:r>
          </a:p>
          <a:p>
            <a:pPr marL="577850" lvl="1" indent="-177800" algn="just">
              <a:spcAft>
                <a:spcPts val="1200"/>
              </a:spcAft>
              <a:buClr>
                <a:srgbClr val="CE0000"/>
              </a:buClr>
              <a:buFont typeface="System Font Regular"/>
              <a:buChar char="‣"/>
            </a:pPr>
            <a:r>
              <a:rPr lang="en-GB" sz="1600" i="1" dirty="0">
                <a:ea typeface="Roboto Light" panose="02000000000000000000" pitchFamily="2" charset="0"/>
              </a:rPr>
              <a:t>Vision, Mission, </a:t>
            </a:r>
            <a:r>
              <a:rPr lang="en-US" sz="1600" i="1" dirty="0">
                <a:ea typeface="Roboto Light" panose="02000000000000000000" pitchFamily="2" charset="0"/>
              </a:rPr>
              <a:t>Strategic</a:t>
            </a:r>
            <a:r>
              <a:rPr lang="en-US" altLang="zh-CN" sz="1600" i="1" dirty="0">
                <a:ea typeface="Roboto Light" panose="02000000000000000000" pitchFamily="2" charset="0"/>
              </a:rPr>
              <a:t> Themes, </a:t>
            </a:r>
            <a:r>
              <a:rPr lang="en-GB" sz="1600" i="1" dirty="0">
                <a:ea typeface="Roboto Light" panose="02000000000000000000" pitchFamily="2" charset="0"/>
              </a:rPr>
              <a:t>Strategic Objectives, Measure, Target, Initiatives</a:t>
            </a:r>
          </a:p>
          <a:p>
            <a:pPr algn="just"/>
            <a:endParaRPr lang="en-SG" sz="1600" dirty="0"/>
          </a:p>
        </p:txBody>
      </p:sp>
    </p:spTree>
    <p:extLst>
      <p:ext uri="{BB962C8B-B14F-4D97-AF65-F5344CB8AC3E}">
        <p14:creationId xmlns:p14="http://schemas.microsoft.com/office/powerpoint/2010/main" val="404968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a:t>
            </a:r>
            <a:r>
              <a:rPr lang="en-SG" altLang="zh-CN" sz="2800" noProof="0" dirty="0">
                <a:latin typeface="+mj-lt"/>
                <a:ea typeface="Roboto Medium" panose="02000000000000000000" pitchFamily="2" charset="0"/>
              </a:rPr>
              <a:t>lass Discussion 1</a:t>
            </a:r>
            <a:endParaRPr lang="en-SG" sz="2800" noProof="0" dirty="0">
              <a:latin typeface="+mj-lt"/>
              <a:ea typeface="Roboto Medium" panose="02000000000000000000" pitchFamily="2" charset="0"/>
            </a:endParaRPr>
          </a:p>
        </p:txBody>
      </p:sp>
      <p:sp>
        <p:nvSpPr>
          <p:cNvPr id="3" name="Content Placeholder 2"/>
          <p:cNvSpPr>
            <a:spLocks noGrp="1"/>
          </p:cNvSpPr>
          <p:nvPr>
            <p:ph idx="10"/>
          </p:nvPr>
        </p:nvSpPr>
        <p:spPr/>
        <p:txBody>
          <a:bodyPr vert="horz" lIns="91440" tIns="45720" rIns="91440" bIns="45720" numCol="1" rtlCol="0">
            <a:noAutofit/>
          </a:bodyPr>
          <a:lstStyle/>
          <a:p>
            <a:pPr>
              <a:spcBef>
                <a:spcPts val="0"/>
              </a:spcBef>
              <a:spcAft>
                <a:spcPts val="1200"/>
              </a:spcAft>
              <a:buClr>
                <a:srgbClr val="CE0000"/>
              </a:buClr>
            </a:pPr>
            <a:r>
              <a:rPr lang="en-SG" sz="1800" noProof="0" dirty="0">
                <a:ea typeface="Roboto Light"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828800" y="1511805"/>
            <a:ext cx="4349968" cy="3067050"/>
          </a:xfrm>
          <a:prstGeom prst="rect">
            <a:avLst/>
          </a:prstGeom>
        </p:spPr>
      </p:pic>
      <p:sp>
        <p:nvSpPr>
          <p:cNvPr id="7" name="TextBox 6"/>
          <p:cNvSpPr txBox="1"/>
          <p:nvPr/>
        </p:nvSpPr>
        <p:spPr>
          <a:xfrm>
            <a:off x="2369265" y="4781550"/>
            <a:ext cx="4405470" cy="338554"/>
          </a:xfrm>
          <a:prstGeom prst="rect">
            <a:avLst/>
          </a:prstGeom>
          <a:noFill/>
        </p:spPr>
        <p:txBody>
          <a:bodyPr wrap="square" rtlCol="0">
            <a:spAutoFit/>
          </a:bodyPr>
          <a:lstStyle/>
          <a:p>
            <a:pPr algn="ctr"/>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pPr algn="ctr"/>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Tree>
    <p:extLst>
      <p:ext uri="{BB962C8B-B14F-4D97-AF65-F5344CB8AC3E}">
        <p14:creationId xmlns:p14="http://schemas.microsoft.com/office/powerpoint/2010/main" val="321502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a:t>
            </a:r>
            <a:r>
              <a:rPr lang="en-SG" altLang="zh-CN" sz="2800" noProof="0" dirty="0">
                <a:latin typeface="+mj-lt"/>
                <a:ea typeface="Roboto Medium" panose="02000000000000000000" pitchFamily="2" charset="0"/>
              </a:rPr>
              <a:t>lass Discussion 1</a:t>
            </a:r>
            <a:endParaRPr lang="en-SG" sz="2800" noProof="0" dirty="0">
              <a:latin typeface="+mj-lt"/>
              <a:ea typeface="Roboto Medium" panose="02000000000000000000" pitchFamily="2" charset="0"/>
            </a:endParaRPr>
          </a:p>
        </p:txBody>
      </p:sp>
      <p:sp>
        <p:nvSpPr>
          <p:cNvPr id="3" name="Content Placeholder 2"/>
          <p:cNvSpPr>
            <a:spLocks noGrp="1"/>
          </p:cNvSpPr>
          <p:nvPr>
            <p:ph idx="10"/>
          </p:nvPr>
        </p:nvSpPr>
        <p:spPr/>
        <p:txBody>
          <a:bodyPr vert="horz" lIns="91440" tIns="45720" rIns="91440" bIns="45720" numCol="2" rtlCol="0">
            <a:noAutofit/>
          </a:bodyPr>
          <a:lstStyle/>
          <a:p>
            <a:pPr>
              <a:spcBef>
                <a:spcPts val="0"/>
              </a:spcBef>
              <a:spcAft>
                <a:spcPts val="1200"/>
              </a:spcAft>
              <a:buClr>
                <a:srgbClr val="CE0000"/>
              </a:buClr>
            </a:pPr>
            <a:r>
              <a:rPr lang="en-SG" sz="1800" noProof="0" dirty="0">
                <a:ea typeface="Roboto Light"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998930" y="1356314"/>
            <a:ext cx="4349968" cy="3067050"/>
          </a:xfrm>
          <a:prstGeom prst="rect">
            <a:avLst/>
          </a:prstGeom>
        </p:spPr>
      </p:pic>
      <p:sp>
        <p:nvSpPr>
          <p:cNvPr id="7" name="TextBox 6"/>
          <p:cNvSpPr txBox="1"/>
          <p:nvPr/>
        </p:nvSpPr>
        <p:spPr>
          <a:xfrm>
            <a:off x="2369265" y="4781550"/>
            <a:ext cx="4405470" cy="338554"/>
          </a:xfrm>
          <a:prstGeom prst="rect">
            <a:avLst/>
          </a:prstGeom>
          <a:noFill/>
        </p:spPr>
        <p:txBody>
          <a:bodyPr wrap="square" rtlCol="0">
            <a:spAutoFit/>
          </a:bodyPr>
          <a:lstStyle/>
          <a:p>
            <a:pPr algn="ctr"/>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pPr algn="ctr"/>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
        <p:nvSpPr>
          <p:cNvPr id="8" name="TextBox 7"/>
          <p:cNvSpPr txBox="1"/>
          <p:nvPr/>
        </p:nvSpPr>
        <p:spPr>
          <a:xfrm>
            <a:off x="4721890" y="1584533"/>
            <a:ext cx="1143000" cy="276999"/>
          </a:xfrm>
          <a:prstGeom prst="rect">
            <a:avLst/>
          </a:prstGeom>
          <a:noFill/>
        </p:spPr>
        <p:txBody>
          <a:bodyPr wrap="square" rtlCol="0">
            <a:spAutoFit/>
          </a:bodyPr>
          <a:lstStyle/>
          <a:p>
            <a:r>
              <a:rPr lang="en-SG" sz="1200" b="1" dirty="0">
                <a:solidFill>
                  <a:srgbClr val="FF0000"/>
                </a:solidFill>
                <a:latin typeface="Calibri"/>
              </a:rPr>
              <a:t>Shape</a:t>
            </a:r>
          </a:p>
        </p:txBody>
      </p:sp>
      <p:sp>
        <p:nvSpPr>
          <p:cNvPr id="9" name="TextBox 8"/>
          <p:cNvSpPr txBox="1"/>
          <p:nvPr/>
        </p:nvSpPr>
        <p:spPr>
          <a:xfrm>
            <a:off x="1905000" y="1861532"/>
            <a:ext cx="1143000" cy="276999"/>
          </a:xfrm>
          <a:prstGeom prst="rect">
            <a:avLst/>
          </a:prstGeom>
          <a:noFill/>
        </p:spPr>
        <p:txBody>
          <a:bodyPr wrap="square" rtlCol="0">
            <a:spAutoFit/>
          </a:bodyPr>
          <a:lstStyle/>
          <a:p>
            <a:r>
              <a:rPr lang="en-SG" sz="1200" b="1" dirty="0">
                <a:solidFill>
                  <a:srgbClr val="FF0000"/>
                </a:solidFill>
                <a:latin typeface="Calibri"/>
              </a:rPr>
              <a:t>Angles</a:t>
            </a:r>
          </a:p>
        </p:txBody>
      </p:sp>
      <p:sp>
        <p:nvSpPr>
          <p:cNvPr id="10" name="TextBox 9"/>
          <p:cNvSpPr txBox="1"/>
          <p:nvPr/>
        </p:nvSpPr>
        <p:spPr>
          <a:xfrm>
            <a:off x="3173914" y="3523002"/>
            <a:ext cx="1143000" cy="276999"/>
          </a:xfrm>
          <a:prstGeom prst="rect">
            <a:avLst/>
          </a:prstGeom>
          <a:noFill/>
        </p:spPr>
        <p:txBody>
          <a:bodyPr wrap="square" rtlCol="0">
            <a:spAutoFit/>
          </a:bodyPr>
          <a:lstStyle/>
          <a:p>
            <a:r>
              <a:rPr lang="en-SG" sz="1200" b="1" dirty="0">
                <a:solidFill>
                  <a:srgbClr val="FF0000"/>
                </a:solidFill>
                <a:latin typeface="Calibri"/>
              </a:rPr>
              <a:t>Direction</a:t>
            </a:r>
          </a:p>
        </p:txBody>
      </p:sp>
      <p:sp>
        <p:nvSpPr>
          <p:cNvPr id="11" name="TextBox 10"/>
          <p:cNvSpPr txBox="1"/>
          <p:nvPr/>
        </p:nvSpPr>
        <p:spPr>
          <a:xfrm>
            <a:off x="423311" y="1976663"/>
            <a:ext cx="1143000" cy="276999"/>
          </a:xfrm>
          <a:prstGeom prst="rect">
            <a:avLst/>
          </a:prstGeom>
          <a:noFill/>
        </p:spPr>
        <p:txBody>
          <a:bodyPr wrap="square" rtlCol="0">
            <a:spAutoFit/>
          </a:bodyPr>
          <a:lstStyle/>
          <a:p>
            <a:r>
              <a:rPr lang="en-SG" sz="1200" b="1" dirty="0">
                <a:solidFill>
                  <a:srgbClr val="FF0000"/>
                </a:solidFill>
                <a:latin typeface="Calibri"/>
              </a:rPr>
              <a:t>Length</a:t>
            </a:r>
          </a:p>
        </p:txBody>
      </p:sp>
      <p:sp>
        <p:nvSpPr>
          <p:cNvPr id="12" name="TextBox 11"/>
          <p:cNvSpPr txBox="1"/>
          <p:nvPr/>
        </p:nvSpPr>
        <p:spPr>
          <a:xfrm>
            <a:off x="5025097" y="2555047"/>
            <a:ext cx="1143000" cy="276999"/>
          </a:xfrm>
          <a:prstGeom prst="rect">
            <a:avLst/>
          </a:prstGeom>
          <a:noFill/>
        </p:spPr>
        <p:txBody>
          <a:bodyPr wrap="square" rtlCol="0">
            <a:spAutoFit/>
          </a:bodyPr>
          <a:lstStyle/>
          <a:p>
            <a:r>
              <a:rPr lang="en-SG" sz="1200" b="1" dirty="0">
                <a:solidFill>
                  <a:srgbClr val="FF0000"/>
                </a:solidFill>
                <a:latin typeface="Calibri"/>
              </a:rPr>
              <a:t>Position</a:t>
            </a:r>
          </a:p>
        </p:txBody>
      </p:sp>
      <p:sp>
        <p:nvSpPr>
          <p:cNvPr id="13" name="TextBox 12"/>
          <p:cNvSpPr txBox="1"/>
          <p:nvPr/>
        </p:nvSpPr>
        <p:spPr>
          <a:xfrm>
            <a:off x="3657600" y="2442023"/>
            <a:ext cx="1554810" cy="276999"/>
          </a:xfrm>
          <a:prstGeom prst="rect">
            <a:avLst/>
          </a:prstGeom>
          <a:noFill/>
        </p:spPr>
        <p:txBody>
          <a:bodyPr wrap="square" rtlCol="0">
            <a:spAutoFit/>
          </a:bodyPr>
          <a:lstStyle/>
          <a:p>
            <a:r>
              <a:rPr lang="en-SG" sz="1200" b="1" dirty="0">
                <a:solidFill>
                  <a:srgbClr val="FF0000"/>
                </a:solidFill>
                <a:latin typeface="Calibri"/>
              </a:rPr>
              <a:t>Area and Volume</a:t>
            </a:r>
          </a:p>
        </p:txBody>
      </p:sp>
      <p:sp>
        <p:nvSpPr>
          <p:cNvPr id="14" name="TextBox 13"/>
          <p:cNvSpPr txBox="1"/>
          <p:nvPr/>
        </p:nvSpPr>
        <p:spPr>
          <a:xfrm>
            <a:off x="3173914" y="1472404"/>
            <a:ext cx="1143000" cy="276999"/>
          </a:xfrm>
          <a:prstGeom prst="rect">
            <a:avLst/>
          </a:prstGeom>
          <a:noFill/>
        </p:spPr>
        <p:txBody>
          <a:bodyPr wrap="square" rtlCol="0">
            <a:spAutoFit/>
          </a:bodyPr>
          <a:lstStyle/>
          <a:p>
            <a:r>
              <a:rPr lang="en-SG" sz="1200" b="1" dirty="0">
                <a:solidFill>
                  <a:srgbClr val="FF0000"/>
                </a:solidFill>
                <a:latin typeface="Calibri"/>
              </a:rPr>
              <a:t>Colour</a:t>
            </a:r>
          </a:p>
        </p:txBody>
      </p:sp>
    </p:spTree>
    <p:extLst>
      <p:ext uri="{BB962C8B-B14F-4D97-AF65-F5344CB8AC3E}">
        <p14:creationId xmlns:p14="http://schemas.microsoft.com/office/powerpoint/2010/main" val="286753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vert="horz" lIns="91440" tIns="45720" rIns="91440" bIns="45720" rtlCol="0" anchor="b">
            <a:noAutofit/>
          </a:bodyPr>
          <a:lstStyle/>
          <a:p>
            <a:r>
              <a:rPr lang="en-SG" sz="4400" noProof="0" dirty="0">
                <a:latin typeface="+mj-lt"/>
                <a:ea typeface="Roboto Medium" panose="02000000000000000000" pitchFamily="2" charset="0"/>
              </a:rPr>
              <a:t>Coordinate Systems</a:t>
            </a: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Coordinate Systems - Types</a:t>
            </a:r>
          </a:p>
        </p:txBody>
      </p:sp>
      <p:sp>
        <p:nvSpPr>
          <p:cNvPr id="3" name="Content Placeholder 2"/>
          <p:cNvSpPr>
            <a:spLocks noGrp="1"/>
          </p:cNvSpPr>
          <p:nvPr>
            <p:ph idx="10"/>
          </p:nvPr>
        </p:nvSpPr>
        <p:spPr/>
        <p:txBody>
          <a:bodyPr vert="horz" lIns="91440" tIns="45720" rIns="91440" bIns="45720" numCol="2" rtlCol="0">
            <a:noAutofit/>
          </a:bodyPr>
          <a:lstStyle/>
          <a:p>
            <a:pPr>
              <a:spcBef>
                <a:spcPts val="0"/>
              </a:spcBef>
              <a:spcAft>
                <a:spcPts val="1200"/>
              </a:spcAft>
              <a:buClr>
                <a:srgbClr val="CE0000"/>
              </a:buClr>
            </a:pPr>
            <a:r>
              <a:rPr lang="en-SG" sz="1800" noProof="0" dirty="0">
                <a:ea typeface="Roboto Light" panose="02000000000000000000" pitchFamily="2" charset="0"/>
              </a:rPr>
              <a:t>The cartesian coordinate system</a:t>
            </a:r>
          </a:p>
        </p:txBody>
      </p:sp>
      <p:sp>
        <p:nvSpPr>
          <p:cNvPr id="4" name="Content Placeholder 3"/>
          <p:cNvSpPr>
            <a:spLocks noGrp="1"/>
          </p:cNvSpPr>
          <p:nvPr>
            <p:ph idx="1"/>
          </p:nvPr>
        </p:nvSpPr>
        <p:spPr/>
        <p:txBody>
          <a:bodyPr vert="horz" lIns="91440" tIns="45720" rIns="91440" bIns="45720" rtlCol="0">
            <a:noAutofit/>
          </a:bodyPr>
          <a:lstStyle/>
          <a:p>
            <a:pPr marL="177800" indent="-177800" algn="just">
              <a:spcBef>
                <a:spcPts val="0"/>
              </a:spcBef>
              <a:spcAft>
                <a:spcPts val="1200"/>
              </a:spcAft>
              <a:buClr>
                <a:srgbClr val="CE0000"/>
              </a:buClr>
              <a:buFont typeface="System Font Regular"/>
              <a:buChar char="‣"/>
            </a:pPr>
            <a:r>
              <a:rPr lang="en-SG" sz="1600" noProof="0" dirty="0">
                <a:ea typeface="Roboto Light" panose="02000000000000000000" pitchFamily="2" charset="0"/>
              </a:rPr>
              <a:t>Two fixed perpendicular reference lines- x-axis and y-axis</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60212" y="1901911"/>
            <a:ext cx="4826876" cy="2504316"/>
          </a:xfrm>
          <a:prstGeom prst="rect">
            <a:avLst/>
          </a:prstGeom>
        </p:spPr>
      </p:pic>
      <p:sp>
        <p:nvSpPr>
          <p:cNvPr id="6" name="TextBox 5"/>
          <p:cNvSpPr txBox="1"/>
          <p:nvPr/>
        </p:nvSpPr>
        <p:spPr>
          <a:xfrm>
            <a:off x="4995549" y="2764221"/>
            <a:ext cx="3675485" cy="646331"/>
          </a:xfrm>
          <a:prstGeom prst="rect">
            <a:avLst/>
          </a:prstGeom>
        </p:spPr>
        <p:txBody>
          <a:bodyPr vert="horz" lIns="91440" tIns="45720" rIns="91440" bIns="45720" rtlCol="0">
            <a:noAutofit/>
          </a:bodyPr>
          <a:lstStyle>
            <a:lvl1pPr marL="177800" indent="-177800" algn="just">
              <a:spcBef>
                <a:spcPts val="0"/>
              </a:spcBef>
              <a:spcAft>
                <a:spcPts val="1200"/>
              </a:spcAft>
              <a:buClr>
                <a:srgbClr val="CE0000"/>
              </a:buClr>
              <a:buFont typeface="System Font Regular"/>
              <a:buChar char="‣"/>
              <a:defRPr sz="1600">
                <a:solidFill>
                  <a:schemeClr val="tx1">
                    <a:lumMod val="95000"/>
                    <a:lumOff val="5000"/>
                  </a:schemeClr>
                </a:solidFill>
                <a:ea typeface="Roboto Light" panose="02000000000000000000" pitchFamily="2" charset="0"/>
              </a:defRPr>
            </a:lvl1pPr>
            <a:lvl2pPr marL="742950" indent="-285750">
              <a:spcBef>
                <a:spcPct val="20000"/>
              </a:spcBef>
              <a:buFont typeface="Arial"/>
              <a:buChar char="–"/>
              <a:defRPr sz="1300">
                <a:solidFill>
                  <a:schemeClr val="tx1">
                    <a:lumMod val="95000"/>
                    <a:lumOff val="5000"/>
                  </a:schemeClr>
                </a:solidFill>
              </a:defRPr>
            </a:lvl2pPr>
            <a:lvl3pPr marL="1143000" indent="-228600">
              <a:spcBef>
                <a:spcPct val="20000"/>
              </a:spcBef>
              <a:buFont typeface="Arial"/>
              <a:buChar char="•"/>
              <a:defRPr sz="1200">
                <a:solidFill>
                  <a:schemeClr val="tx1">
                    <a:lumMod val="95000"/>
                    <a:lumOff val="5000"/>
                  </a:schemeClr>
                </a:solidFill>
              </a:defRPr>
            </a:lvl3pPr>
            <a:lvl4pPr marL="1600200" indent="-228600">
              <a:spcBef>
                <a:spcPct val="20000"/>
              </a:spcBef>
              <a:buFont typeface="Arial"/>
              <a:buChar char="–"/>
              <a:defRPr sz="1000">
                <a:solidFill>
                  <a:schemeClr val="tx1">
                    <a:lumMod val="95000"/>
                    <a:lumOff val="5000"/>
                  </a:schemeClr>
                </a:solidFill>
              </a:defRPr>
            </a:lvl4pPr>
            <a:lvl5pPr marL="2057400" indent="-228600">
              <a:spcBef>
                <a:spcPct val="20000"/>
              </a:spcBef>
              <a:buFont typeface="Arial"/>
              <a:buChar char="»"/>
              <a:defRPr sz="800">
                <a:solidFill>
                  <a:schemeClr val="tx1">
                    <a:lumMod val="95000"/>
                    <a:lumOff val="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GB" dirty="0"/>
              <a:t>Both axes meet at a point, called the origin (0,0)</a:t>
            </a:r>
          </a:p>
          <a:p>
            <a:r>
              <a:rPr lang="en-GB" dirty="0"/>
              <a:t>The numerical coordinates are the signed distance from the origin</a:t>
            </a:r>
          </a:p>
          <a:p>
            <a:endParaRPr lang="en-GB" dirty="0"/>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Coordinate Systems - Types</a:t>
            </a:r>
          </a:p>
        </p:txBody>
      </p:sp>
      <p:sp>
        <p:nvSpPr>
          <p:cNvPr id="3" name="Content Placeholder 2"/>
          <p:cNvSpPr>
            <a:spLocks noGrp="1"/>
          </p:cNvSpPr>
          <p:nvPr>
            <p:ph idx="10"/>
          </p:nvPr>
        </p:nvSpPr>
        <p:spPr/>
        <p:txBody>
          <a:bodyPr vert="horz" lIns="91440" tIns="45720" rIns="91440" bIns="45720" numCol="2" rtlCol="0">
            <a:noAutofit/>
          </a:bodyPr>
          <a:lstStyle/>
          <a:p>
            <a:pPr>
              <a:spcBef>
                <a:spcPts val="0"/>
              </a:spcBef>
              <a:spcAft>
                <a:spcPts val="1200"/>
              </a:spcAft>
              <a:buClr>
                <a:srgbClr val="CE0000"/>
              </a:buClr>
            </a:pPr>
            <a:r>
              <a:rPr lang="en-SG" sz="1800" noProof="0" dirty="0">
                <a:ea typeface="Roboto Light" panose="02000000000000000000" pitchFamily="2" charset="0"/>
              </a:rPr>
              <a:t>The polar coordinate system</a:t>
            </a:r>
          </a:p>
        </p:txBody>
      </p:sp>
      <p:sp>
        <p:nvSpPr>
          <p:cNvPr id="4" name="Content Placeholder 3"/>
          <p:cNvSpPr>
            <a:spLocks noGrp="1"/>
          </p:cNvSpPr>
          <p:nvPr>
            <p:ph idx="1"/>
          </p:nvPr>
        </p:nvSpPr>
        <p:spPr/>
        <p:txBody>
          <a:bodyPr vert="horz" lIns="91440" tIns="45720" rIns="91440" bIns="45720" rtlCol="0">
            <a:noAutofit/>
          </a:bodyPr>
          <a:lstStyle/>
          <a:p>
            <a:pPr marL="177800" indent="-177800" algn="just">
              <a:spcBef>
                <a:spcPts val="0"/>
              </a:spcBef>
              <a:spcAft>
                <a:spcPts val="1200"/>
              </a:spcAft>
              <a:buClr>
                <a:srgbClr val="CE0000"/>
              </a:buClr>
              <a:buFont typeface="System Font Regular"/>
              <a:buChar char="‣"/>
            </a:pPr>
            <a:r>
              <a:rPr lang="en-SG" sz="1600" noProof="0" dirty="0">
                <a:ea typeface="Roboto Light" panose="02000000000000000000" pitchFamily="2" charset="0"/>
              </a:rPr>
              <a:t>The fixed point (0,0) is called the pole</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375827" y="1582557"/>
            <a:ext cx="3754739" cy="2570880"/>
          </a:xfrm>
          <a:prstGeom prst="rect">
            <a:avLst/>
          </a:prstGeom>
        </p:spPr>
      </p:pic>
      <p:sp>
        <p:nvSpPr>
          <p:cNvPr id="6" name="TextBox 5"/>
          <p:cNvSpPr txBox="1"/>
          <p:nvPr/>
        </p:nvSpPr>
        <p:spPr>
          <a:xfrm>
            <a:off x="4285674" y="2270234"/>
            <a:ext cx="4196175" cy="646331"/>
          </a:xfrm>
          <a:prstGeom prst="rect">
            <a:avLst/>
          </a:prstGeom>
        </p:spPr>
        <p:txBody>
          <a:bodyPr vert="horz" lIns="91440" tIns="45720" rIns="91440" bIns="45720" rtlCol="0">
            <a:noAutofit/>
          </a:bodyPr>
          <a:lstStyle>
            <a:defPPr>
              <a:defRPr lang="en-US"/>
            </a:defPPr>
            <a:lvl1pPr marL="177800" indent="-177800" algn="just">
              <a:spcBef>
                <a:spcPts val="0"/>
              </a:spcBef>
              <a:spcAft>
                <a:spcPts val="1200"/>
              </a:spcAft>
              <a:buClr>
                <a:srgbClr val="CE0000"/>
              </a:buClr>
              <a:buFont typeface="System Font Regular"/>
              <a:buChar char="‣"/>
              <a:defRPr sz="1600">
                <a:solidFill>
                  <a:schemeClr val="tx1">
                    <a:lumMod val="95000"/>
                    <a:lumOff val="5000"/>
                  </a:schemeClr>
                </a:solidFill>
                <a:ea typeface="Roboto Light" panose="02000000000000000000" pitchFamily="2" charset="0"/>
              </a:defRPr>
            </a:lvl1pPr>
            <a:lvl2pPr marL="742950" indent="-285750">
              <a:spcBef>
                <a:spcPct val="20000"/>
              </a:spcBef>
              <a:buFont typeface="Arial"/>
              <a:buChar char="–"/>
              <a:defRPr sz="1300">
                <a:solidFill>
                  <a:schemeClr val="tx1">
                    <a:lumMod val="95000"/>
                    <a:lumOff val="5000"/>
                  </a:schemeClr>
                </a:solidFill>
              </a:defRPr>
            </a:lvl2pPr>
            <a:lvl3pPr marL="1143000" indent="-228600">
              <a:spcBef>
                <a:spcPct val="20000"/>
              </a:spcBef>
              <a:buFont typeface="Arial"/>
              <a:buChar char="•"/>
              <a:defRPr sz="1200">
                <a:solidFill>
                  <a:schemeClr val="tx1">
                    <a:lumMod val="95000"/>
                    <a:lumOff val="5000"/>
                  </a:schemeClr>
                </a:solidFill>
              </a:defRPr>
            </a:lvl3pPr>
            <a:lvl4pPr marL="1600200" indent="-228600">
              <a:spcBef>
                <a:spcPct val="20000"/>
              </a:spcBef>
              <a:buFont typeface="Arial"/>
              <a:buChar char="–"/>
              <a:defRPr sz="1000">
                <a:solidFill>
                  <a:schemeClr val="tx1">
                    <a:lumMod val="95000"/>
                    <a:lumOff val="5000"/>
                  </a:schemeClr>
                </a:solidFill>
              </a:defRPr>
            </a:lvl4pPr>
            <a:lvl5pPr marL="2057400" indent="-228600">
              <a:spcBef>
                <a:spcPct val="20000"/>
              </a:spcBef>
              <a:buFont typeface="Arial"/>
              <a:buChar char="»"/>
              <a:defRPr sz="800">
                <a:solidFill>
                  <a:schemeClr val="tx1">
                    <a:lumMod val="95000"/>
                    <a:lumOff val="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GB" dirty="0"/>
              <a:t>The ray or half-line from the pole in the fixed direction is called the polar axis</a:t>
            </a:r>
          </a:p>
          <a:p>
            <a:endParaRPr lang="en-GB" dirty="0"/>
          </a:p>
          <a:p>
            <a:r>
              <a:rPr lang="en-GB" dirty="0"/>
              <a:t>Each data point is determined by the distance and an angle</a:t>
            </a:r>
          </a:p>
        </p:txBody>
      </p:sp>
    </p:spTree>
    <p:extLst>
      <p:ext uri="{BB962C8B-B14F-4D97-AF65-F5344CB8AC3E}">
        <p14:creationId xmlns:p14="http://schemas.microsoft.com/office/powerpoint/2010/main" val="78414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vert="horz" lIns="91440" tIns="45720" rIns="91440" bIns="45720" rtlCol="0">
            <a:noAutofit/>
          </a:bodyPr>
          <a:lstStyle/>
          <a:p>
            <a:pPr marL="177800" indent="-177800" algn="just">
              <a:spcBef>
                <a:spcPts val="0"/>
              </a:spcBef>
              <a:spcAft>
                <a:spcPts val="1200"/>
              </a:spcAft>
              <a:buClr>
                <a:srgbClr val="CE0000"/>
              </a:buClr>
              <a:buFont typeface="System Font Regular"/>
              <a:buChar char="‣"/>
            </a:pPr>
            <a:r>
              <a:rPr lang="en-SG" sz="1600" noProof="0" dirty="0">
                <a:ea typeface="Roboto Light" panose="02000000000000000000" pitchFamily="2" charset="0"/>
              </a:rPr>
              <a:t>Represents every location on the earth using latitude and longitude</a:t>
            </a:r>
          </a:p>
        </p:txBody>
      </p:sp>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Coordinate Systems - Types</a:t>
            </a:r>
          </a:p>
        </p:txBody>
      </p:sp>
      <p:sp>
        <p:nvSpPr>
          <p:cNvPr id="3" name="Content Placeholder 2"/>
          <p:cNvSpPr>
            <a:spLocks noGrp="1"/>
          </p:cNvSpPr>
          <p:nvPr>
            <p:ph idx="10"/>
          </p:nvPr>
        </p:nvSpPr>
        <p:spPr/>
        <p:txBody>
          <a:bodyPr vert="horz" lIns="91440" tIns="45720" rIns="91440" bIns="45720" numCol="2" rtlCol="0">
            <a:noAutofit/>
          </a:bodyPr>
          <a:lstStyle/>
          <a:p>
            <a:pPr>
              <a:spcBef>
                <a:spcPts val="0"/>
              </a:spcBef>
              <a:spcAft>
                <a:spcPts val="1200"/>
              </a:spcAft>
              <a:buClr>
                <a:srgbClr val="CE0000"/>
              </a:buClr>
            </a:pPr>
            <a:r>
              <a:rPr lang="en-SG" sz="1800" noProof="0" dirty="0">
                <a:ea typeface="Roboto Light" panose="02000000000000000000" pitchFamily="2" charset="0"/>
              </a:rPr>
              <a:t>The geographic coordinate system</a:t>
            </a:r>
          </a:p>
        </p:txBody>
      </p:sp>
      <p:pic>
        <p:nvPicPr>
          <p:cNvPr id="5" name="Picture 4"/>
          <p:cNvPicPr>
            <a:picLocks noChangeAspect="1"/>
          </p:cNvPicPr>
          <p:nvPr/>
        </p:nvPicPr>
        <p:blipFill>
          <a:blip r:embed="rId3"/>
          <a:stretch>
            <a:fillRect/>
          </a:stretch>
        </p:blipFill>
        <p:spPr>
          <a:xfrm>
            <a:off x="507206" y="1655245"/>
            <a:ext cx="4217194" cy="2973905"/>
          </a:xfrm>
          <a:prstGeom prst="rect">
            <a:avLst/>
          </a:prstGeom>
        </p:spPr>
      </p:pic>
      <p:sp>
        <p:nvSpPr>
          <p:cNvPr id="6" name="TextBox 5"/>
          <p:cNvSpPr txBox="1"/>
          <p:nvPr/>
        </p:nvSpPr>
        <p:spPr>
          <a:xfrm>
            <a:off x="4624553" y="2207172"/>
            <a:ext cx="4014951" cy="353943"/>
          </a:xfrm>
          <a:prstGeom prst="rect">
            <a:avLst/>
          </a:prstGeom>
        </p:spPr>
        <p:txBody>
          <a:bodyPr vert="horz" lIns="91440" tIns="45720" rIns="91440" bIns="45720" rtlCol="0">
            <a:noAutofit/>
          </a:bodyPr>
          <a:lstStyle>
            <a:defPPr>
              <a:defRPr lang="en-US"/>
            </a:defPPr>
            <a:lvl1pPr marL="177800" indent="-177800" algn="just">
              <a:spcBef>
                <a:spcPts val="0"/>
              </a:spcBef>
              <a:spcAft>
                <a:spcPts val="1200"/>
              </a:spcAft>
              <a:buClr>
                <a:srgbClr val="CE0000"/>
              </a:buClr>
              <a:buFont typeface="System Font Regular"/>
              <a:buChar char="‣"/>
              <a:defRPr sz="1600">
                <a:solidFill>
                  <a:schemeClr val="tx1">
                    <a:lumMod val="95000"/>
                    <a:lumOff val="5000"/>
                  </a:schemeClr>
                </a:solidFill>
                <a:ea typeface="Roboto Light" panose="02000000000000000000" pitchFamily="2" charset="0"/>
              </a:defRPr>
            </a:lvl1pPr>
            <a:lvl2pPr marL="742950" indent="-285750">
              <a:spcBef>
                <a:spcPct val="20000"/>
              </a:spcBef>
              <a:buFont typeface="Arial"/>
              <a:buChar char="–"/>
              <a:defRPr sz="1300">
                <a:solidFill>
                  <a:schemeClr val="tx1">
                    <a:lumMod val="95000"/>
                    <a:lumOff val="5000"/>
                  </a:schemeClr>
                </a:solidFill>
              </a:defRPr>
            </a:lvl2pPr>
            <a:lvl3pPr marL="1143000" indent="-228600">
              <a:spcBef>
                <a:spcPct val="20000"/>
              </a:spcBef>
              <a:buFont typeface="Arial"/>
              <a:buChar char="•"/>
              <a:defRPr sz="1200">
                <a:solidFill>
                  <a:schemeClr val="tx1">
                    <a:lumMod val="95000"/>
                    <a:lumOff val="5000"/>
                  </a:schemeClr>
                </a:solidFill>
              </a:defRPr>
            </a:lvl3pPr>
            <a:lvl4pPr marL="1600200" indent="-228600">
              <a:spcBef>
                <a:spcPct val="20000"/>
              </a:spcBef>
              <a:buFont typeface="Arial"/>
              <a:buChar char="–"/>
              <a:defRPr sz="1000">
                <a:solidFill>
                  <a:schemeClr val="tx1">
                    <a:lumMod val="95000"/>
                    <a:lumOff val="5000"/>
                  </a:schemeClr>
                </a:solidFill>
              </a:defRPr>
            </a:lvl4pPr>
            <a:lvl5pPr marL="2057400" indent="-228600">
              <a:spcBef>
                <a:spcPct val="20000"/>
              </a:spcBef>
              <a:buFont typeface="Arial"/>
              <a:buChar char="»"/>
              <a:defRPr sz="800">
                <a:solidFill>
                  <a:schemeClr val="tx1">
                    <a:lumMod val="95000"/>
                    <a:lumOff val="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1"/>
            <a:r>
              <a:rPr lang="en-GB" sz="1400" dirty="0"/>
              <a:t>Latitude lines run east and west</a:t>
            </a:r>
          </a:p>
          <a:p>
            <a:pPr lvl="1"/>
            <a:endParaRPr lang="en-GB" sz="1400" dirty="0"/>
          </a:p>
          <a:p>
            <a:pPr lvl="1"/>
            <a:r>
              <a:rPr lang="en-GB" sz="1400" dirty="0"/>
              <a:t>Longitude lines run north and south</a:t>
            </a:r>
          </a:p>
          <a:p>
            <a:pPr lvl="1"/>
            <a:endParaRPr lang="en-GB" sz="1400" dirty="0"/>
          </a:p>
          <a:p>
            <a:pPr lvl="1"/>
            <a:r>
              <a:rPr lang="en-GB" sz="1400" dirty="0"/>
              <a:t>Elevation can be thought of as a third dimension (height above sea level)</a:t>
            </a:r>
          </a:p>
          <a:p>
            <a:pPr lvl="1"/>
            <a:endParaRPr lang="en-GB" sz="1400" dirty="0"/>
          </a:p>
        </p:txBody>
      </p:sp>
    </p:spTree>
    <p:extLst>
      <p:ext uri="{BB962C8B-B14F-4D97-AF65-F5344CB8AC3E}">
        <p14:creationId xmlns:p14="http://schemas.microsoft.com/office/powerpoint/2010/main" val="19320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9129" y="1246731"/>
            <a:ext cx="7460446" cy="1589733"/>
          </a:xfrm>
        </p:spPr>
        <p:txBody>
          <a:bodyPr vert="horz" lIns="91440" tIns="45720" rIns="91440" bIns="45720" rtlCol="0" anchor="b">
            <a:noAutofit/>
          </a:bodyPr>
          <a:lstStyle/>
          <a:p>
            <a:pPr>
              <a:buFont typeface="Arial"/>
            </a:pPr>
            <a:r>
              <a:rPr lang="en-SG" sz="4400" noProof="0" dirty="0">
                <a:latin typeface="+mj-lt"/>
                <a:ea typeface="Roboto Medium" panose="02000000000000000000" pitchFamily="2" charset="0"/>
                <a:cs typeface="+mn-cs"/>
              </a:rPr>
              <a:t>Scales</a:t>
            </a:r>
          </a:p>
        </p:txBody>
      </p:sp>
    </p:spTree>
    <p:extLst>
      <p:ext uri="{BB962C8B-B14F-4D97-AF65-F5344CB8AC3E}">
        <p14:creationId xmlns:p14="http://schemas.microsoft.com/office/powerpoint/2010/main" val="584635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Scales - Types</a:t>
            </a:r>
          </a:p>
        </p:txBody>
      </p:sp>
      <p:sp>
        <p:nvSpPr>
          <p:cNvPr id="3" name="Content Placeholder 2"/>
          <p:cNvSpPr>
            <a:spLocks noGrp="1"/>
          </p:cNvSpPr>
          <p:nvPr>
            <p:ph idx="10"/>
          </p:nvPr>
        </p:nvSpPr>
        <p:spPr/>
        <p:txBody>
          <a:bodyPr vert="horz" lIns="91440" tIns="45720" rIns="91440" bIns="45720" numCol="2" rtlCol="0">
            <a:noAutofit/>
          </a:bodyPr>
          <a:lstStyle/>
          <a:p>
            <a:pPr>
              <a:spcBef>
                <a:spcPts val="0"/>
              </a:spcBef>
              <a:spcAft>
                <a:spcPts val="1200"/>
              </a:spcAft>
              <a:buClr>
                <a:srgbClr val="CE0000"/>
              </a:buClr>
            </a:pPr>
            <a:r>
              <a:rPr lang="en-SG" sz="1800" noProof="0" dirty="0">
                <a:ea typeface="Roboto Light" panose="02000000000000000000" pitchFamily="2" charset="0"/>
              </a:rPr>
              <a:t>Linear Scale</a:t>
            </a:r>
          </a:p>
        </p:txBody>
      </p:sp>
      <p:sp>
        <p:nvSpPr>
          <p:cNvPr id="4" name="Content Placeholder 3"/>
          <p:cNvSpPr>
            <a:spLocks noGrp="1"/>
          </p:cNvSpPr>
          <p:nvPr>
            <p:ph idx="1"/>
          </p:nvPr>
        </p:nvSpPr>
        <p:spPr/>
        <p:txBody>
          <a:bodyPr vert="horz" lIns="91440" tIns="45720" rIns="91440" bIns="45720" rtlCol="0">
            <a:noAutofit/>
          </a:bodyPr>
          <a:lstStyle/>
          <a:p>
            <a:pPr marL="177800" indent="-177800" algn="just">
              <a:spcBef>
                <a:spcPts val="0"/>
              </a:spcBef>
              <a:spcAft>
                <a:spcPts val="1200"/>
              </a:spcAft>
              <a:buClr>
                <a:srgbClr val="CE0000"/>
              </a:buClr>
              <a:buFont typeface="System Font Regular"/>
              <a:buChar char="‣"/>
            </a:pPr>
            <a:r>
              <a:rPr lang="en-SG" sz="1600" noProof="0" dirty="0">
                <a:ea typeface="Roboto Light" panose="02000000000000000000" pitchFamily="2" charset="0"/>
              </a:rPr>
              <a:t>Visual spacing between each of the data points is the same regardless where the data points are on the axis</a:t>
            </a:r>
          </a:p>
        </p:txBody>
      </p:sp>
      <p:sp>
        <p:nvSpPr>
          <p:cNvPr id="9" name="Rectangle 8"/>
          <p:cNvSpPr/>
          <p:nvPr/>
        </p:nvSpPr>
        <p:spPr>
          <a:xfrm>
            <a:off x="6195323" y="4090715"/>
            <a:ext cx="2769300" cy="577081"/>
          </a:xfrm>
          <a:prstGeom prst="rect">
            <a:avLst/>
          </a:prstGeom>
        </p:spPr>
        <p:txBody>
          <a:bodyPr wrap="square">
            <a:spAutoFit/>
          </a:bodyPr>
          <a:lstStyle/>
          <a:p>
            <a:r>
              <a:rPr lang="en-SG" sz="1050" i="1" dirty="0">
                <a:solidFill>
                  <a:prstClr val="black"/>
                </a:solidFill>
                <a:latin typeface="Calibri"/>
              </a:rPr>
              <a:t>Source: </a:t>
            </a:r>
            <a:r>
              <a:rPr lang="en-SG" sz="1050" i="1" dirty="0">
                <a:solidFill>
                  <a:schemeClr val="accent5">
                    <a:lumMod val="75000"/>
                    <a:lumOff val="25000"/>
                  </a:schemeClr>
                </a:solidFill>
                <a:latin typeface="Calibri"/>
              </a:rPr>
              <a:t>https://www.google.com/search?q=examples+of+linear+scales&amp;rlz=1C1GCEA_enSG969SG969</a:t>
            </a:r>
          </a:p>
        </p:txBody>
      </p:sp>
      <p:pic>
        <p:nvPicPr>
          <p:cNvPr id="2050" name="Picture 2" descr="Before FlowJo™ | FlowJo, L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202" y="2086178"/>
            <a:ext cx="45720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3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Scales - Types</a:t>
            </a:r>
          </a:p>
        </p:txBody>
      </p:sp>
      <p:sp>
        <p:nvSpPr>
          <p:cNvPr id="3" name="Content Placeholder 2"/>
          <p:cNvSpPr>
            <a:spLocks noGrp="1"/>
          </p:cNvSpPr>
          <p:nvPr>
            <p:ph idx="10"/>
          </p:nvPr>
        </p:nvSpPr>
        <p:spPr/>
        <p:txBody>
          <a:bodyPr vert="horz" lIns="91440" tIns="45720" rIns="91440" bIns="45720" numCol="2" rtlCol="0">
            <a:noAutofit/>
          </a:bodyPr>
          <a:lstStyle/>
          <a:p>
            <a:pPr>
              <a:spcBef>
                <a:spcPts val="0"/>
              </a:spcBef>
              <a:spcAft>
                <a:spcPts val="1200"/>
              </a:spcAft>
              <a:buClr>
                <a:srgbClr val="CE0000"/>
              </a:buClr>
            </a:pPr>
            <a:r>
              <a:rPr lang="en-SG" sz="1800" noProof="0" dirty="0">
                <a:ea typeface="Roboto Light" panose="02000000000000000000" pitchFamily="2" charset="0"/>
              </a:rPr>
              <a:t>Logarithmic scale</a:t>
            </a:r>
          </a:p>
        </p:txBody>
      </p:sp>
      <p:sp>
        <p:nvSpPr>
          <p:cNvPr id="4" name="Content Placeholder 3"/>
          <p:cNvSpPr>
            <a:spLocks noGrp="1"/>
          </p:cNvSpPr>
          <p:nvPr>
            <p:ph idx="1"/>
          </p:nvPr>
        </p:nvSpPr>
        <p:spPr/>
        <p:txBody>
          <a:bodyPr vert="horz" lIns="91440" tIns="45720" rIns="91440" bIns="45720" rtlCol="0">
            <a:noAutofit/>
          </a:bodyPr>
          <a:lstStyle/>
          <a:p>
            <a:pPr marL="177800" indent="-177800" algn="just">
              <a:spcBef>
                <a:spcPts val="0"/>
              </a:spcBef>
              <a:spcAft>
                <a:spcPts val="1200"/>
              </a:spcAft>
              <a:buClr>
                <a:srgbClr val="CE0000"/>
              </a:buClr>
              <a:buFont typeface="System Font Regular"/>
              <a:buChar char="‣"/>
            </a:pPr>
            <a:r>
              <a:rPr lang="en-SG" sz="1600" noProof="0" dirty="0">
                <a:ea typeface="Roboto Light" panose="02000000000000000000" pitchFamily="2" charset="0"/>
              </a:rPr>
              <a:t>Takes very large, exponentially growing numbers and displays them in a way that is easier for the brain to understand</a:t>
            </a:r>
          </a:p>
        </p:txBody>
      </p:sp>
      <p:sp>
        <p:nvSpPr>
          <p:cNvPr id="7" name="Content Placeholder 3"/>
          <p:cNvSpPr txBox="1">
            <a:spLocks/>
          </p:cNvSpPr>
          <p:nvPr/>
        </p:nvSpPr>
        <p:spPr>
          <a:xfrm>
            <a:off x="284363" y="2890904"/>
            <a:ext cx="3448373" cy="798227"/>
          </a:xfrm>
          <a:prstGeom prst="rect">
            <a:avLst/>
          </a:prstGeom>
        </p:spPr>
        <p:txBody>
          <a:bodyPr vert="horz" lIns="91440" tIns="45720" rIns="91440" bIns="45720" rtlCol="0">
            <a:noAutofit/>
          </a:bodyPr>
          <a:lstStyle>
            <a:lvl1pPr marL="177800" indent="-177800" algn="just">
              <a:spcBef>
                <a:spcPts val="0"/>
              </a:spcBef>
              <a:spcAft>
                <a:spcPts val="1200"/>
              </a:spcAft>
              <a:buClr>
                <a:srgbClr val="CE0000"/>
              </a:buClr>
              <a:buFont typeface="System Font Regular"/>
              <a:buChar char="‣"/>
              <a:defRPr sz="1600">
                <a:solidFill>
                  <a:schemeClr val="tx1">
                    <a:lumMod val="95000"/>
                    <a:lumOff val="5000"/>
                  </a:schemeClr>
                </a:solidFill>
                <a:ea typeface="Roboto Light" panose="02000000000000000000" pitchFamily="2" charset="0"/>
              </a:defRPr>
            </a:lvl1pPr>
            <a:lvl2pPr marL="742950" indent="-285750">
              <a:spcBef>
                <a:spcPct val="20000"/>
              </a:spcBef>
              <a:buFont typeface="Arial"/>
              <a:buChar char="–"/>
              <a:defRPr sz="1300">
                <a:solidFill>
                  <a:schemeClr val="tx1">
                    <a:lumMod val="95000"/>
                    <a:lumOff val="5000"/>
                  </a:schemeClr>
                </a:solidFill>
              </a:defRPr>
            </a:lvl2pPr>
            <a:lvl3pPr marL="1143000" indent="-228600">
              <a:spcBef>
                <a:spcPct val="20000"/>
              </a:spcBef>
              <a:buFont typeface="Arial"/>
              <a:buChar char="•"/>
              <a:defRPr sz="1200">
                <a:solidFill>
                  <a:schemeClr val="tx1">
                    <a:lumMod val="95000"/>
                    <a:lumOff val="5000"/>
                  </a:schemeClr>
                </a:solidFill>
              </a:defRPr>
            </a:lvl3pPr>
            <a:lvl4pPr marL="1600200" indent="-228600">
              <a:spcBef>
                <a:spcPct val="20000"/>
              </a:spcBef>
              <a:buFont typeface="Arial"/>
              <a:buChar char="–"/>
              <a:defRPr sz="1000">
                <a:solidFill>
                  <a:schemeClr val="tx1">
                    <a:lumMod val="95000"/>
                    <a:lumOff val="5000"/>
                  </a:schemeClr>
                </a:solidFill>
              </a:defRPr>
            </a:lvl4pPr>
            <a:lvl5pPr marL="2057400" indent="-228600">
              <a:spcBef>
                <a:spcPct val="20000"/>
              </a:spcBef>
              <a:buFont typeface="Arial"/>
              <a:buChar char="»"/>
              <a:defRPr sz="800">
                <a:solidFill>
                  <a:schemeClr val="tx1">
                    <a:lumMod val="95000"/>
                    <a:lumOff val="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Is used when numbers multiply by a factor larger than 2 from one time interval to another</a:t>
            </a:r>
          </a:p>
        </p:txBody>
      </p:sp>
      <p:pic>
        <p:nvPicPr>
          <p:cNvPr id="3074" name="Picture 2" descr="Logarithmic scal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477" y="1061544"/>
            <a:ext cx="4778909" cy="337382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978294" y="4705350"/>
            <a:ext cx="3187413" cy="415498"/>
          </a:xfrm>
          <a:prstGeom prst="rect">
            <a:avLst/>
          </a:prstGeom>
        </p:spPr>
        <p:txBody>
          <a:bodyPr wrap="square">
            <a:spAutoFit/>
          </a:bodyPr>
          <a:lstStyle/>
          <a:p>
            <a:pPr algn="ctr"/>
            <a:r>
              <a:rPr lang="en-SG" sz="1050" i="1" dirty="0">
                <a:solidFill>
                  <a:prstClr val="black"/>
                </a:solidFill>
                <a:latin typeface="Calibri"/>
              </a:rPr>
              <a:t>Source: </a:t>
            </a:r>
            <a:r>
              <a:rPr lang="en-SG" sz="1050" dirty="0">
                <a:solidFill>
                  <a:srgbClr val="0070C0"/>
                </a:solidFill>
              </a:rPr>
              <a:t>https://en.wikipedia.org/wiki/Logarithmic_scale</a:t>
            </a:r>
          </a:p>
        </p:txBody>
      </p:sp>
    </p:spTree>
    <p:extLst>
      <p:ext uri="{BB962C8B-B14F-4D97-AF65-F5344CB8AC3E}">
        <p14:creationId xmlns:p14="http://schemas.microsoft.com/office/powerpoint/2010/main" val="118087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Scales - Types</a:t>
            </a:r>
          </a:p>
        </p:txBody>
      </p:sp>
      <p:sp>
        <p:nvSpPr>
          <p:cNvPr id="3" name="Content Placeholder 2"/>
          <p:cNvSpPr>
            <a:spLocks noGrp="1"/>
          </p:cNvSpPr>
          <p:nvPr>
            <p:ph idx="10"/>
          </p:nvPr>
        </p:nvSpPr>
        <p:spPr/>
        <p:txBody>
          <a:bodyPr vert="horz" lIns="91440" tIns="45720" rIns="91440" bIns="45720" numCol="2" rtlCol="0">
            <a:noAutofit/>
          </a:bodyPr>
          <a:lstStyle/>
          <a:p>
            <a:pPr>
              <a:spcBef>
                <a:spcPts val="0"/>
              </a:spcBef>
              <a:spcAft>
                <a:spcPts val="1200"/>
              </a:spcAft>
              <a:buClr>
                <a:srgbClr val="CE0000"/>
              </a:buClr>
            </a:pPr>
            <a:r>
              <a:rPr lang="en-SG" sz="1800" noProof="0" dirty="0">
                <a:ea typeface="Roboto Light" panose="02000000000000000000" pitchFamily="2" charset="0"/>
              </a:rPr>
              <a:t>Percent scale</a:t>
            </a:r>
          </a:p>
        </p:txBody>
      </p:sp>
      <p:sp>
        <p:nvSpPr>
          <p:cNvPr id="4" name="Content Placeholder 3"/>
          <p:cNvSpPr>
            <a:spLocks noGrp="1"/>
          </p:cNvSpPr>
          <p:nvPr>
            <p:ph idx="1"/>
          </p:nvPr>
        </p:nvSpPr>
        <p:spPr/>
        <p:txBody>
          <a:bodyPr vert="horz" lIns="91440" tIns="45720" rIns="91440" bIns="45720" rtlCol="0">
            <a:noAutofit/>
          </a:bodyPr>
          <a:lstStyle/>
          <a:p>
            <a:pPr marL="177800" indent="-177800" algn="just">
              <a:spcBef>
                <a:spcPts val="0"/>
              </a:spcBef>
              <a:spcAft>
                <a:spcPts val="1200"/>
              </a:spcAft>
              <a:buClr>
                <a:srgbClr val="CE0000"/>
              </a:buClr>
              <a:buFont typeface="System Font Regular"/>
              <a:buChar char="‣"/>
            </a:pPr>
            <a:r>
              <a:rPr lang="en-SG" sz="1600" noProof="0" dirty="0">
                <a:ea typeface="Roboto Light" panose="02000000000000000000" pitchFamily="2" charset="0"/>
              </a:rPr>
              <a:t>It is used to represent part of the whole data, its maximum is 100 percent</a:t>
            </a:r>
          </a:p>
        </p:txBody>
      </p:sp>
      <p:pic>
        <p:nvPicPr>
          <p:cNvPr id="4098" name="Picture 2" descr="Infographics percentage scale set for diagrams Vec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435" y="2008931"/>
            <a:ext cx="2476758" cy="24789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ercentages - An Introduction | SkillsYouN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996" y="2008931"/>
            <a:ext cx="3484047" cy="24570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611607" y="4857750"/>
            <a:ext cx="3920786" cy="253916"/>
          </a:xfrm>
          <a:prstGeom prst="rect">
            <a:avLst/>
          </a:prstGeom>
        </p:spPr>
        <p:txBody>
          <a:bodyPr wrap="square">
            <a:spAutoFit/>
          </a:bodyPr>
          <a:lstStyle/>
          <a:p>
            <a:pPr algn="ctr"/>
            <a:r>
              <a:rPr lang="en-SG" sz="1050" i="1" dirty="0">
                <a:solidFill>
                  <a:prstClr val="black"/>
                </a:solidFill>
                <a:latin typeface="Calibri"/>
              </a:rPr>
              <a:t>Source: </a:t>
            </a:r>
            <a:r>
              <a:rPr lang="en-SG" sz="1050" i="1" dirty="0">
                <a:solidFill>
                  <a:schemeClr val="accent5">
                    <a:lumMod val="75000"/>
                    <a:lumOff val="25000"/>
                  </a:schemeClr>
                </a:solidFill>
                <a:latin typeface="Calibri"/>
              </a:rPr>
              <a:t>https://www.skillsyouneed.com/num/percentages.html</a:t>
            </a:r>
          </a:p>
        </p:txBody>
      </p:sp>
    </p:spTree>
    <p:extLst>
      <p:ext uri="{BB962C8B-B14F-4D97-AF65-F5344CB8AC3E}">
        <p14:creationId xmlns:p14="http://schemas.microsoft.com/office/powerpoint/2010/main" val="399917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6853" y="1201201"/>
            <a:ext cx="7772400" cy="1589733"/>
          </a:xfrm>
        </p:spPr>
        <p:txBody>
          <a:bodyPr anchor="b"/>
          <a:lstStyle/>
          <a:p>
            <a:r>
              <a:rPr lang="en-SG" sz="4400" noProof="0" dirty="0">
                <a:latin typeface="+mj-lt"/>
                <a:ea typeface="Roboto Medium" panose="02000000000000000000" pitchFamily="2" charset="0"/>
              </a:rPr>
              <a:t>Data Visualisation</a:t>
            </a:r>
          </a:p>
        </p:txBody>
      </p:sp>
    </p:spTree>
    <p:extLst>
      <p:ext uri="{BB962C8B-B14F-4D97-AF65-F5344CB8AC3E}">
        <p14:creationId xmlns:p14="http://schemas.microsoft.com/office/powerpoint/2010/main" val="570843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Scales - Types</a:t>
            </a:r>
          </a:p>
        </p:txBody>
      </p:sp>
      <p:sp>
        <p:nvSpPr>
          <p:cNvPr id="4" name="Content Placeholder 3">
            <a:extLst>
              <a:ext uri="{FF2B5EF4-FFF2-40B4-BE49-F238E27FC236}">
                <a16:creationId xmlns:a16="http://schemas.microsoft.com/office/drawing/2014/main" id="{99451ED9-573C-82D7-4FB9-1A37F35CA71A}"/>
              </a:ext>
            </a:extLst>
          </p:cNvPr>
          <p:cNvSpPr>
            <a:spLocks noGrp="1"/>
          </p:cNvSpPr>
          <p:nvPr>
            <p:ph idx="10"/>
          </p:nvPr>
        </p:nvSpPr>
        <p:spPr>
          <a:xfrm>
            <a:off x="457199" y="980360"/>
            <a:ext cx="8366661" cy="295990"/>
          </a:xfrm>
        </p:spPr>
        <p:txBody>
          <a:bodyPr/>
          <a:lstStyle/>
          <a:p>
            <a:r>
              <a:rPr lang="en-SG" sz="1600" noProof="0" dirty="0">
                <a:ea typeface="Roboto Light" panose="02000000000000000000" pitchFamily="2" charset="0"/>
              </a:rPr>
              <a:t>Categorical scale</a:t>
            </a:r>
          </a:p>
          <a:p>
            <a:endParaRPr lang="en-SG" noProof="0" dirty="0"/>
          </a:p>
        </p:txBody>
      </p:sp>
      <p:sp>
        <p:nvSpPr>
          <p:cNvPr id="3" name="Content Placeholder 2"/>
          <p:cNvSpPr>
            <a:spLocks noGrp="1"/>
          </p:cNvSpPr>
          <p:nvPr>
            <p:ph idx="1"/>
          </p:nvPr>
        </p:nvSpPr>
        <p:spPr>
          <a:xfrm>
            <a:off x="457199" y="1307682"/>
            <a:ext cx="3100977" cy="3068054"/>
          </a:xfrm>
        </p:spPr>
        <p:txBody>
          <a:bodyPr vert="horz" lIns="91440" tIns="45720" rIns="91440" bIns="45720" numCol="1" rtlCol="0">
            <a:noAutofit/>
          </a:bodyPr>
          <a:lstStyle/>
          <a:p>
            <a:pPr marL="0" indent="0" algn="l">
              <a:buNone/>
            </a:pPr>
            <a:r>
              <a:rPr lang="en-SG" sz="1800" i="0" noProof="0" dirty="0">
                <a:latin typeface="+mn-lt"/>
                <a:ea typeface="Roboto" panose="02000000000000000000" pitchFamily="2" charset="0"/>
                <a:cs typeface="Roboto" panose="02000000000000000000" pitchFamily="2" charset="0"/>
              </a:rPr>
              <a:t>Example: The </a:t>
            </a:r>
            <a:r>
              <a:rPr lang="en-SG" sz="1800" noProof="0" dirty="0">
                <a:latin typeface="+mn-lt"/>
                <a:ea typeface="Roboto" panose="02000000000000000000" pitchFamily="2" charset="0"/>
                <a:cs typeface="Roboto" panose="02000000000000000000" pitchFamily="2" charset="0"/>
              </a:rPr>
              <a:t>housing variable with the three categories</a:t>
            </a:r>
            <a:r>
              <a:rPr lang="en-SG" sz="1800" baseline="0" noProof="0" dirty="0">
                <a:latin typeface="+mn-lt"/>
                <a:ea typeface="Roboto" panose="02000000000000000000" pitchFamily="2" charset="0"/>
                <a:cs typeface="Roboto" panose="02000000000000000000" pitchFamily="2" charset="0"/>
              </a:rPr>
              <a:t> </a:t>
            </a:r>
          </a:p>
          <a:p>
            <a:pPr marL="285750" indent="-285750" algn="l">
              <a:buFont typeface="Arial" panose="020B0604020202020204" pitchFamily="34" charset="0"/>
              <a:buChar char="•"/>
            </a:pPr>
            <a:r>
              <a:rPr lang="en-SG" sz="1800" noProof="0" dirty="0">
                <a:latin typeface="+mn-lt"/>
                <a:ea typeface="Roboto" panose="02000000000000000000" pitchFamily="2" charset="0"/>
                <a:cs typeface="Roboto" panose="02000000000000000000" pitchFamily="2" charset="0"/>
              </a:rPr>
              <a:t>for free</a:t>
            </a:r>
          </a:p>
          <a:p>
            <a:pPr marL="285750" indent="-285750" algn="l">
              <a:buFont typeface="Arial" panose="020B0604020202020204" pitchFamily="34" charset="0"/>
              <a:buChar char="•"/>
            </a:pPr>
            <a:r>
              <a:rPr lang="en-SG" sz="1800" noProof="0" dirty="0">
                <a:latin typeface="+mn-lt"/>
                <a:ea typeface="Roboto" panose="02000000000000000000" pitchFamily="2" charset="0"/>
                <a:cs typeface="Roboto" panose="02000000000000000000" pitchFamily="2" charset="0"/>
              </a:rPr>
              <a:t>own and</a:t>
            </a:r>
          </a:p>
          <a:p>
            <a:pPr marL="285750" indent="-285750" algn="l">
              <a:buFont typeface="Arial" panose="020B0604020202020204" pitchFamily="34" charset="0"/>
              <a:buChar char="•"/>
            </a:pPr>
            <a:r>
              <a:rPr lang="en-SG" sz="1800" noProof="0" dirty="0">
                <a:latin typeface="+mn-lt"/>
                <a:ea typeface="Roboto" panose="02000000000000000000" pitchFamily="2" charset="0"/>
                <a:cs typeface="Roboto" panose="02000000000000000000" pitchFamily="2" charset="0"/>
              </a:rPr>
              <a:t>rent</a:t>
            </a:r>
          </a:p>
          <a:p>
            <a:pPr>
              <a:spcBef>
                <a:spcPts val="0"/>
              </a:spcBef>
              <a:spcAft>
                <a:spcPts val="1200"/>
              </a:spcAft>
              <a:buClr>
                <a:srgbClr val="CE0000"/>
              </a:buClr>
            </a:pPr>
            <a:endParaRPr lang="en-SG" sz="1800" noProof="0" dirty="0">
              <a:ea typeface="Roboto Light" panose="02000000000000000000" pitchFamily="2" charset="0"/>
            </a:endParaRPr>
          </a:p>
        </p:txBody>
      </p:sp>
      <p:pic>
        <p:nvPicPr>
          <p:cNvPr id="5121" name="Picture 1" descr="https://www.saedsayad.com/images/Univaria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176" y="1405831"/>
            <a:ext cx="5265684" cy="34480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62000" y="3638550"/>
            <a:ext cx="3216167" cy="415498"/>
          </a:xfrm>
          <a:prstGeom prst="rect">
            <a:avLst/>
          </a:prstGeom>
        </p:spPr>
        <p:txBody>
          <a:bodyPr wrap="square">
            <a:spAutoFit/>
          </a:bodyPr>
          <a:lstStyle/>
          <a:p>
            <a:pPr algn="ctr"/>
            <a:r>
              <a:rPr lang="en-SG" sz="1050" i="1" dirty="0">
                <a:solidFill>
                  <a:prstClr val="black"/>
                </a:solidFill>
                <a:latin typeface="Calibri"/>
              </a:rPr>
              <a:t>Source: </a:t>
            </a:r>
            <a:r>
              <a:rPr lang="en-SG" sz="1050" i="1" dirty="0">
                <a:solidFill>
                  <a:schemeClr val="accent5">
                    <a:lumMod val="75000"/>
                    <a:lumOff val="25000"/>
                  </a:schemeClr>
                </a:solidFill>
                <a:latin typeface="Calibri"/>
              </a:rPr>
              <a:t>https://www.saedsayad.com/categorical_variables.htm</a:t>
            </a:r>
          </a:p>
        </p:txBody>
      </p:sp>
    </p:spTree>
    <p:extLst>
      <p:ext uri="{BB962C8B-B14F-4D97-AF65-F5344CB8AC3E}">
        <p14:creationId xmlns:p14="http://schemas.microsoft.com/office/powerpoint/2010/main" val="69712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Scales - Types</a:t>
            </a:r>
          </a:p>
        </p:txBody>
      </p:sp>
      <p:sp>
        <p:nvSpPr>
          <p:cNvPr id="3" name="Content Placeholder 2"/>
          <p:cNvSpPr>
            <a:spLocks noGrp="1"/>
          </p:cNvSpPr>
          <p:nvPr>
            <p:ph idx="10"/>
          </p:nvPr>
        </p:nvSpPr>
        <p:spPr/>
        <p:txBody>
          <a:bodyPr vert="horz" lIns="91440" tIns="45720" rIns="91440" bIns="45720" numCol="2" rtlCol="0">
            <a:noAutofit/>
          </a:bodyPr>
          <a:lstStyle/>
          <a:p>
            <a:pPr>
              <a:spcBef>
                <a:spcPts val="0"/>
              </a:spcBef>
              <a:spcAft>
                <a:spcPts val="1200"/>
              </a:spcAft>
              <a:buClr>
                <a:srgbClr val="CE0000"/>
              </a:buClr>
            </a:pPr>
            <a:r>
              <a:rPr lang="en-SG" sz="1800" noProof="0" dirty="0">
                <a:ea typeface="Roboto Light" panose="02000000000000000000" pitchFamily="2" charset="0"/>
              </a:rPr>
              <a:t>Time scale</a:t>
            </a:r>
          </a:p>
        </p:txBody>
      </p:sp>
      <p:sp>
        <p:nvSpPr>
          <p:cNvPr id="4" name="Content Placeholder 3"/>
          <p:cNvSpPr>
            <a:spLocks noGrp="1"/>
          </p:cNvSpPr>
          <p:nvPr>
            <p:ph idx="1"/>
          </p:nvPr>
        </p:nvSpPr>
        <p:spPr>
          <a:xfrm>
            <a:off x="457199" y="1307682"/>
            <a:ext cx="2438401" cy="3068054"/>
          </a:xfrm>
        </p:spPr>
        <p:txBody>
          <a:bodyPr>
            <a:noAutofit/>
          </a:bodyPr>
          <a:lstStyle/>
          <a:p>
            <a:pPr marL="0" indent="0" algn="just">
              <a:spcBef>
                <a:spcPts val="0"/>
              </a:spcBef>
              <a:spcAft>
                <a:spcPts val="1200"/>
              </a:spcAft>
              <a:buClr>
                <a:srgbClr val="CE0000"/>
              </a:buClr>
              <a:buNone/>
            </a:pPr>
            <a:r>
              <a:rPr lang="en-SG" sz="1600" noProof="0" dirty="0">
                <a:ea typeface="Roboto Light" panose="02000000000000000000" pitchFamily="2" charset="0"/>
              </a:rPr>
              <a:t>Used to plot temporal data on a linear scale, or to divide the temporal data on a categorical scale, such as by year, month or day</a:t>
            </a:r>
          </a:p>
        </p:txBody>
      </p:sp>
      <p:pic>
        <p:nvPicPr>
          <p:cNvPr id="7" name="Picture 6"/>
          <p:cNvPicPr>
            <a:picLocks noChangeAspect="1"/>
          </p:cNvPicPr>
          <p:nvPr/>
        </p:nvPicPr>
        <p:blipFill>
          <a:blip r:embed="rId3"/>
          <a:stretch>
            <a:fillRect/>
          </a:stretch>
        </p:blipFill>
        <p:spPr>
          <a:xfrm>
            <a:off x="3119744" y="1341307"/>
            <a:ext cx="5846984" cy="3083547"/>
          </a:xfrm>
          <a:prstGeom prst="rect">
            <a:avLst/>
          </a:prstGeom>
        </p:spPr>
      </p:pic>
    </p:spTree>
    <p:extLst>
      <p:ext uri="{BB962C8B-B14F-4D97-AF65-F5344CB8AC3E}">
        <p14:creationId xmlns:p14="http://schemas.microsoft.com/office/powerpoint/2010/main" val="277054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2891" y="1246731"/>
            <a:ext cx="7566684" cy="1589733"/>
          </a:xfrm>
        </p:spPr>
        <p:txBody>
          <a:bodyPr vert="horz" lIns="91440" tIns="45720" rIns="91440" bIns="45720" rtlCol="0" anchor="b">
            <a:noAutofit/>
          </a:bodyPr>
          <a:lstStyle/>
          <a:p>
            <a:pPr>
              <a:buFont typeface="Arial"/>
            </a:pPr>
            <a:r>
              <a:rPr lang="en-SG" sz="4400" noProof="0" dirty="0">
                <a:latin typeface="+mj-lt"/>
                <a:ea typeface="Roboto Medium" panose="02000000000000000000" pitchFamily="2" charset="0"/>
                <a:cs typeface="+mn-cs"/>
              </a:rPr>
              <a:t>Context</a:t>
            </a: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5715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Context</a:t>
            </a:r>
          </a:p>
        </p:txBody>
      </p:sp>
      <p:sp>
        <p:nvSpPr>
          <p:cNvPr id="3" name="Content Placeholder 2"/>
          <p:cNvSpPr>
            <a:spLocks noGrp="1"/>
          </p:cNvSpPr>
          <p:nvPr>
            <p:ph idx="10"/>
          </p:nvPr>
        </p:nvSpPr>
        <p:spPr/>
        <p:txBody>
          <a:bodyPr vert="horz" lIns="91440" tIns="45720" rIns="91440" bIns="45720" numCol="2" rtlCol="0">
            <a:noAutofit/>
          </a:bodyPr>
          <a:lstStyle/>
          <a:p>
            <a:pPr>
              <a:spcBef>
                <a:spcPts val="0"/>
              </a:spcBef>
              <a:spcAft>
                <a:spcPts val="1200"/>
              </a:spcAft>
              <a:buClr>
                <a:srgbClr val="CE0000"/>
              </a:buClr>
            </a:pPr>
            <a:r>
              <a:rPr lang="en-SG" sz="1800" noProof="0" dirty="0">
                <a:ea typeface="Roboto Light" panose="02000000000000000000" pitchFamily="2" charset="0"/>
              </a:rPr>
              <a:t>The big idea</a:t>
            </a:r>
          </a:p>
        </p:txBody>
      </p:sp>
      <p:sp>
        <p:nvSpPr>
          <p:cNvPr id="4" name="Content Placeholder 3"/>
          <p:cNvSpPr>
            <a:spLocks noGrp="1"/>
          </p:cNvSpPr>
          <p:nvPr>
            <p:ph idx="1"/>
          </p:nvPr>
        </p:nvSpPr>
        <p:spPr>
          <a:xfrm>
            <a:off x="457199" y="1307682"/>
            <a:ext cx="8229601" cy="3068054"/>
          </a:xfrm>
        </p:spPr>
        <p:txBody>
          <a:bodyPr>
            <a:noAutofit/>
          </a:bodyPr>
          <a:lstStyle/>
          <a:p>
            <a:pPr marL="177800" indent="-177800">
              <a:spcBef>
                <a:spcPts val="0"/>
              </a:spcBef>
              <a:spcAft>
                <a:spcPts val="1200"/>
              </a:spcAft>
              <a:buClr>
                <a:srgbClr val="CE0000"/>
              </a:buClr>
              <a:buFont typeface="System Font Regular"/>
              <a:buChar char="‣"/>
            </a:pPr>
            <a:r>
              <a:rPr lang="en-SG" sz="1600" i="1" noProof="0" dirty="0">
                <a:solidFill>
                  <a:srgbClr val="01385B"/>
                </a:solidFill>
                <a:ea typeface="Roboto" panose="02000000000000000000" pitchFamily="2" charset="0"/>
              </a:rPr>
              <a:t>Context</a:t>
            </a:r>
            <a:r>
              <a:rPr lang="en-SG" sz="1600" noProof="0" dirty="0">
                <a:ea typeface="Roboto Light" panose="02000000000000000000" pitchFamily="2" charset="0"/>
              </a:rPr>
              <a:t> is a data visualisation component that lends to better understanding of who, what, when, where and why of the data</a:t>
            </a:r>
          </a:p>
          <a:p>
            <a:pPr marL="177800" indent="-177800">
              <a:spcBef>
                <a:spcPts val="0"/>
              </a:spcBef>
              <a:spcAft>
                <a:spcPts val="1200"/>
              </a:spcAft>
              <a:buClr>
                <a:srgbClr val="CE0000"/>
              </a:buClr>
              <a:buFont typeface="System Font Regular"/>
              <a:buChar char="‣"/>
            </a:pPr>
            <a:r>
              <a:rPr lang="en-SG" sz="1600" noProof="0" dirty="0">
                <a:cs typeface="Roboto" panose="02000000000000000000" pitchFamily="2" charset="0"/>
              </a:rPr>
              <a:t>Focus-context problem in data visualisation</a:t>
            </a:r>
          </a:p>
          <a:p>
            <a:pPr marL="800100" lvl="1" indent="-342900">
              <a:buFont typeface="+mj-lt"/>
              <a:buAutoNum type="arabicPeriod"/>
            </a:pPr>
            <a:r>
              <a:rPr lang="en-SG" sz="1600" noProof="0" dirty="0">
                <a:ea typeface="Roboto" panose="02000000000000000000" pitchFamily="2" charset="0"/>
                <a:cs typeface="Roboto" panose="02000000000000000000" pitchFamily="2" charset="0"/>
              </a:rPr>
              <a:t>The viewer needs both overview and details of the information simultaneously</a:t>
            </a:r>
          </a:p>
          <a:p>
            <a:pPr marL="800100" lvl="1" indent="-342900">
              <a:buFont typeface="+mj-lt"/>
              <a:buAutoNum type="arabicPeriod"/>
            </a:pPr>
            <a:r>
              <a:rPr lang="en-SG" sz="1600" noProof="0" dirty="0">
                <a:ea typeface="Roboto" panose="02000000000000000000" pitchFamily="2" charset="0"/>
                <a:cs typeface="Roboto" panose="02000000000000000000" pitchFamily="2" charset="0"/>
              </a:rPr>
              <a:t>Information needed in the overview may be different from that needed in the detail</a:t>
            </a:r>
          </a:p>
          <a:p>
            <a:pPr marL="800100" lvl="1" indent="-342900">
              <a:buFont typeface="+mj-lt"/>
              <a:buAutoNum type="arabicPeriod"/>
            </a:pPr>
            <a:r>
              <a:rPr lang="en-SG" sz="1600" noProof="0" dirty="0">
                <a:ea typeface="Roboto" panose="02000000000000000000" pitchFamily="2" charset="0"/>
                <a:cs typeface="Roboto" panose="02000000000000000000" pitchFamily="2" charset="0"/>
              </a:rPr>
              <a:t>Need to combine both types within a single interactive data visualisation</a:t>
            </a:r>
          </a:p>
          <a:p>
            <a:pPr marL="177800" indent="-177800">
              <a:spcBef>
                <a:spcPts val="0"/>
              </a:spcBef>
              <a:spcAft>
                <a:spcPts val="1200"/>
              </a:spcAft>
              <a:buClr>
                <a:srgbClr val="CE0000"/>
              </a:buClr>
              <a:buFont typeface="System Font Regular"/>
              <a:buChar char="‣"/>
            </a:pPr>
            <a:endParaRPr lang="en-SG" sz="1600" noProof="0" dirty="0">
              <a:ea typeface="Roboto Light" panose="02000000000000000000" pitchFamily="2" charset="0"/>
            </a:endParaRPr>
          </a:p>
        </p:txBody>
      </p:sp>
    </p:spTree>
    <p:extLst>
      <p:ext uri="{BB962C8B-B14F-4D97-AF65-F5344CB8AC3E}">
        <p14:creationId xmlns:p14="http://schemas.microsoft.com/office/powerpoint/2010/main" val="228699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Context</a:t>
            </a:r>
          </a:p>
        </p:txBody>
      </p:sp>
      <p:sp>
        <p:nvSpPr>
          <p:cNvPr id="3" name="Content Placeholder 2"/>
          <p:cNvSpPr>
            <a:spLocks noGrp="1"/>
          </p:cNvSpPr>
          <p:nvPr>
            <p:ph idx="10"/>
          </p:nvPr>
        </p:nvSpPr>
        <p:spPr/>
        <p:txBody>
          <a:bodyPr vert="horz" lIns="91440" tIns="45720" rIns="91440" bIns="45720" numCol="1" rtlCol="0">
            <a:noAutofit/>
          </a:bodyPr>
          <a:lstStyle/>
          <a:p>
            <a:pPr>
              <a:spcBef>
                <a:spcPts val="0"/>
              </a:spcBef>
              <a:spcAft>
                <a:spcPts val="1200"/>
              </a:spcAft>
              <a:buClr>
                <a:srgbClr val="CE0000"/>
              </a:buClr>
            </a:pPr>
            <a:r>
              <a:rPr lang="en-SG" sz="1800" noProof="0" dirty="0">
                <a:ea typeface="Roboto Light" panose="02000000000000000000" pitchFamily="2" charset="0"/>
              </a:rPr>
              <a:t>Solving the focus-context problem - distortion</a:t>
            </a:r>
          </a:p>
        </p:txBody>
      </p:sp>
      <p:sp>
        <p:nvSpPr>
          <p:cNvPr id="4" name="Content Placeholder 3"/>
          <p:cNvSpPr>
            <a:spLocks noGrp="1"/>
          </p:cNvSpPr>
          <p:nvPr>
            <p:ph idx="1"/>
          </p:nvPr>
        </p:nvSpPr>
        <p:spPr>
          <a:xfrm>
            <a:off x="457200" y="1307682"/>
            <a:ext cx="3135836" cy="3068054"/>
          </a:xfrm>
        </p:spPr>
        <p:txBody>
          <a:bodyPr vert="horz" lIns="91440" tIns="45720" rIns="91440" bIns="45720" rtlCol="0">
            <a:noAutofit/>
          </a:bodyPr>
          <a:lstStyle/>
          <a:p>
            <a:pPr marL="0" indent="0">
              <a:spcBef>
                <a:spcPts val="0"/>
              </a:spcBef>
              <a:spcAft>
                <a:spcPts val="1200"/>
              </a:spcAft>
              <a:buClr>
                <a:srgbClr val="CE0000"/>
              </a:buClr>
              <a:buNone/>
            </a:pPr>
            <a:r>
              <a:rPr lang="en-SG" sz="1600" noProof="0" dirty="0">
                <a:solidFill>
                  <a:schemeClr val="tx1"/>
                </a:solidFill>
                <a:ea typeface="Roboto" panose="02000000000000000000" pitchFamily="2" charset="0"/>
              </a:rPr>
              <a:t>Spatially distorts the data presentation to give more room to the designated points of interest, and to decrease the space given to regions away from those points</a:t>
            </a:r>
          </a:p>
        </p:txBody>
      </p:sp>
      <p:sp>
        <p:nvSpPr>
          <p:cNvPr id="5" name="Content Placeholder 2"/>
          <p:cNvSpPr txBox="1">
            <a:spLocks/>
          </p:cNvSpPr>
          <p:nvPr/>
        </p:nvSpPr>
        <p:spPr>
          <a:xfrm>
            <a:off x="4592595" y="1466660"/>
            <a:ext cx="289365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dirty="0">
                <a:ea typeface="Roboto Medium" panose="02000000000000000000" pitchFamily="2" charset="0"/>
              </a:rPr>
              <a:t>Hyperbolic Tree Browser</a:t>
            </a:r>
          </a:p>
        </p:txBody>
      </p:sp>
      <p:pic>
        <p:nvPicPr>
          <p:cNvPr id="10" name="Picture 9"/>
          <p:cNvPicPr>
            <a:picLocks noChangeAspect="1"/>
          </p:cNvPicPr>
          <p:nvPr/>
        </p:nvPicPr>
        <p:blipFill>
          <a:blip r:embed="rId3"/>
          <a:stretch>
            <a:fillRect/>
          </a:stretch>
        </p:blipFill>
        <p:spPr>
          <a:xfrm>
            <a:off x="3613305" y="1879529"/>
            <a:ext cx="4950252" cy="2883964"/>
          </a:xfrm>
          <a:prstGeom prst="rect">
            <a:avLst/>
          </a:prstGeom>
        </p:spPr>
      </p:pic>
      <p:sp>
        <p:nvSpPr>
          <p:cNvPr id="11" name="TextBox 10"/>
          <p:cNvSpPr txBox="1"/>
          <p:nvPr/>
        </p:nvSpPr>
        <p:spPr>
          <a:xfrm>
            <a:off x="2248162" y="4857750"/>
            <a:ext cx="4647677" cy="276999"/>
          </a:xfrm>
          <a:prstGeom prst="rect">
            <a:avLst/>
          </a:prstGeom>
          <a:noFill/>
        </p:spPr>
        <p:txBody>
          <a:bodyPr wrap="square" rtlCol="0">
            <a:spAutoFit/>
          </a:bodyPr>
          <a:lstStyle/>
          <a:p>
            <a:pPr algn="ctr"/>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a:t>
            </a:r>
          </a:p>
        </p:txBody>
      </p:sp>
    </p:spTree>
    <p:extLst>
      <p:ext uri="{BB962C8B-B14F-4D97-AF65-F5344CB8AC3E}">
        <p14:creationId xmlns:p14="http://schemas.microsoft.com/office/powerpoint/2010/main" val="294203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Context</a:t>
            </a:r>
          </a:p>
        </p:txBody>
      </p:sp>
      <p:sp>
        <p:nvSpPr>
          <p:cNvPr id="3" name="Content Placeholder 2"/>
          <p:cNvSpPr>
            <a:spLocks noGrp="1"/>
          </p:cNvSpPr>
          <p:nvPr>
            <p:ph idx="10"/>
          </p:nvPr>
        </p:nvSpPr>
        <p:spPr/>
        <p:txBody>
          <a:bodyPr vert="horz" lIns="91440" tIns="45720" rIns="91440" bIns="45720" numCol="1" rtlCol="0">
            <a:noAutofit/>
          </a:bodyPr>
          <a:lstStyle/>
          <a:p>
            <a:pPr>
              <a:spcBef>
                <a:spcPts val="0"/>
              </a:spcBef>
              <a:spcAft>
                <a:spcPts val="1200"/>
              </a:spcAft>
              <a:buClr>
                <a:srgbClr val="CE0000"/>
              </a:buClr>
            </a:pPr>
            <a:r>
              <a:rPr lang="en-SG" sz="1800" noProof="0" dirty="0">
                <a:ea typeface="Roboto Light" panose="02000000000000000000" pitchFamily="2" charset="0"/>
              </a:rPr>
              <a:t>Solving the focus-context problem - rapid zooming</a:t>
            </a:r>
          </a:p>
        </p:txBody>
      </p:sp>
      <p:sp>
        <p:nvSpPr>
          <p:cNvPr id="4" name="Content Placeholder 3"/>
          <p:cNvSpPr>
            <a:spLocks noGrp="1"/>
          </p:cNvSpPr>
          <p:nvPr>
            <p:ph idx="1"/>
          </p:nvPr>
        </p:nvSpPr>
        <p:spPr/>
        <p:txBody>
          <a:bodyPr>
            <a:noAutofit/>
          </a:bodyPr>
          <a:lstStyle/>
          <a:p>
            <a:pPr marL="0" indent="0">
              <a:spcBef>
                <a:spcPts val="0"/>
              </a:spcBef>
              <a:spcAft>
                <a:spcPts val="1200"/>
              </a:spcAft>
              <a:buClr>
                <a:srgbClr val="CE0000"/>
              </a:buClr>
              <a:buNone/>
            </a:pPr>
            <a:r>
              <a:rPr lang="en-SG" sz="1600" noProof="0" dirty="0">
                <a:solidFill>
                  <a:schemeClr val="tx1"/>
                </a:solidFill>
                <a:ea typeface="Roboto Light" panose="02000000000000000000" pitchFamily="2" charset="0"/>
                <a:cs typeface="Roboto Light" panose="02000000000000000000" pitchFamily="2" charset="0"/>
              </a:rPr>
              <a:t>Allows viewers to zoom rapidly in and out of points of interest</a:t>
            </a:r>
          </a:p>
          <a:p>
            <a:pPr marL="0" indent="0">
              <a:spcBef>
                <a:spcPts val="0"/>
              </a:spcBef>
              <a:spcAft>
                <a:spcPts val="1200"/>
              </a:spcAft>
              <a:buClr>
                <a:srgbClr val="CE0000"/>
              </a:buClr>
              <a:buNone/>
            </a:pPr>
            <a:endParaRPr lang="en-SG" sz="1600" noProof="0" dirty="0">
              <a:solidFill>
                <a:schemeClr val="tx1"/>
              </a:solidFill>
              <a:ea typeface="Roboto Light" panose="02000000000000000000" pitchFamily="2" charset="0"/>
              <a:cs typeface="Roboto Light" panose="02000000000000000000" pitchFamily="2" charset="0"/>
            </a:endParaRPr>
          </a:p>
        </p:txBody>
      </p:sp>
      <p:pic>
        <p:nvPicPr>
          <p:cNvPr id="6" name="Picture 5"/>
          <p:cNvPicPr>
            <a:picLocks noChangeAspect="1"/>
          </p:cNvPicPr>
          <p:nvPr/>
        </p:nvPicPr>
        <p:blipFill>
          <a:blip r:embed="rId3"/>
          <a:stretch>
            <a:fillRect/>
          </a:stretch>
        </p:blipFill>
        <p:spPr>
          <a:xfrm>
            <a:off x="1570331" y="1612211"/>
            <a:ext cx="6003338" cy="3178237"/>
          </a:xfrm>
          <a:prstGeom prst="rect">
            <a:avLst/>
          </a:prstGeom>
        </p:spPr>
      </p:pic>
      <p:sp>
        <p:nvSpPr>
          <p:cNvPr id="8" name="TextBox 7"/>
          <p:cNvSpPr txBox="1"/>
          <p:nvPr/>
        </p:nvSpPr>
        <p:spPr>
          <a:xfrm>
            <a:off x="1931005" y="4857750"/>
            <a:ext cx="5281990" cy="276999"/>
          </a:xfrm>
          <a:prstGeom prst="rect">
            <a:avLst/>
          </a:prstGeom>
          <a:noFill/>
        </p:spPr>
        <p:txBody>
          <a:bodyPr wrap="square" rtlCol="0">
            <a:spAutoFit/>
          </a:bodyPr>
          <a:lstStyle/>
          <a:p>
            <a:pPr algn="ctr"/>
            <a:r>
              <a:rPr lang="en-SG" sz="1200" i="1" dirty="0">
                <a:solidFill>
                  <a:prstClr val="black"/>
                </a:solidFill>
                <a:latin typeface="Calibri"/>
              </a:rPr>
              <a:t>Source: </a:t>
            </a:r>
            <a:r>
              <a:rPr lang="en-SG" sz="1200" i="1" dirty="0">
                <a:solidFill>
                  <a:prstClr val="black"/>
                </a:solidFill>
                <a:latin typeface="Calibri"/>
                <a:hlinkClick r:id="rId4"/>
              </a:rPr>
              <a:t>http://www.ceh.ac.uk/sites/default/files/hyrad-static-and-rapid.jpg</a:t>
            </a:r>
            <a:r>
              <a:rPr lang="en-SG" sz="1200" i="1" dirty="0">
                <a:solidFill>
                  <a:prstClr val="black"/>
                </a:solidFill>
                <a:latin typeface="Calibri"/>
              </a:rPr>
              <a:t> </a:t>
            </a:r>
          </a:p>
        </p:txBody>
      </p:sp>
    </p:spTree>
    <p:extLst>
      <p:ext uri="{BB962C8B-B14F-4D97-AF65-F5344CB8AC3E}">
        <p14:creationId xmlns:p14="http://schemas.microsoft.com/office/powerpoint/2010/main" val="210820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Context</a:t>
            </a:r>
          </a:p>
        </p:txBody>
      </p:sp>
      <p:sp>
        <p:nvSpPr>
          <p:cNvPr id="3" name="Content Placeholder 2"/>
          <p:cNvSpPr>
            <a:spLocks noGrp="1"/>
          </p:cNvSpPr>
          <p:nvPr>
            <p:ph idx="10"/>
          </p:nvPr>
        </p:nvSpPr>
        <p:spPr/>
        <p:txBody>
          <a:bodyPr vert="horz" lIns="91440" tIns="45720" rIns="91440" bIns="45720" numCol="1" rtlCol="0">
            <a:noAutofit/>
          </a:bodyPr>
          <a:lstStyle/>
          <a:p>
            <a:pPr>
              <a:spcBef>
                <a:spcPts val="0"/>
              </a:spcBef>
              <a:spcAft>
                <a:spcPts val="1200"/>
              </a:spcAft>
              <a:buClr>
                <a:srgbClr val="CE0000"/>
              </a:buClr>
            </a:pPr>
            <a:r>
              <a:rPr lang="en-SG" sz="1800" noProof="0" dirty="0">
                <a:ea typeface="Roboto Light" panose="02000000000000000000" pitchFamily="2" charset="0"/>
              </a:rPr>
              <a:t>Solving the focus-context problem - elision</a:t>
            </a:r>
          </a:p>
        </p:txBody>
      </p:sp>
      <p:sp>
        <p:nvSpPr>
          <p:cNvPr id="4" name="Content Placeholder 3"/>
          <p:cNvSpPr>
            <a:spLocks noGrp="1"/>
          </p:cNvSpPr>
          <p:nvPr>
            <p:ph idx="1"/>
          </p:nvPr>
        </p:nvSpPr>
        <p:spPr>
          <a:xfrm>
            <a:off x="457199" y="1307682"/>
            <a:ext cx="2743201" cy="3068054"/>
          </a:xfrm>
        </p:spPr>
        <p:txBody>
          <a:bodyPr>
            <a:noAutofit/>
          </a:bodyPr>
          <a:lstStyle/>
          <a:p>
            <a:pPr marL="0" indent="0">
              <a:spcBef>
                <a:spcPts val="0"/>
              </a:spcBef>
              <a:spcAft>
                <a:spcPts val="1200"/>
              </a:spcAft>
              <a:buClr>
                <a:srgbClr val="CE0000"/>
              </a:buClr>
              <a:buNone/>
            </a:pPr>
            <a:r>
              <a:rPr lang="en-SG" sz="1600" noProof="0" dirty="0">
                <a:solidFill>
                  <a:schemeClr val="tx1"/>
                </a:solidFill>
                <a:ea typeface="Roboto Light" panose="02000000000000000000" pitchFamily="2" charset="0"/>
                <a:cs typeface="Roboto Light" panose="02000000000000000000" pitchFamily="2" charset="0"/>
              </a:rPr>
              <a:t>Hides parts of a structure from viewers until they are needed</a:t>
            </a:r>
          </a:p>
        </p:txBody>
      </p:sp>
      <p:sp>
        <p:nvSpPr>
          <p:cNvPr id="5" name="Content Placeholder 2"/>
          <p:cNvSpPr txBox="1">
            <a:spLocks/>
          </p:cNvSpPr>
          <p:nvPr/>
        </p:nvSpPr>
        <p:spPr>
          <a:xfrm>
            <a:off x="3731171" y="1441343"/>
            <a:ext cx="5197791"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dirty="0">
                <a:ea typeface="Roboto Medium" panose="02000000000000000000" pitchFamily="2" charset="0"/>
                <a:cs typeface="Roboto Medium" panose="02000000000000000000" pitchFamily="2" charset="0"/>
              </a:rPr>
              <a:t>Elision – Fish Eye Technique</a:t>
            </a:r>
          </a:p>
        </p:txBody>
      </p:sp>
      <p:pic>
        <p:nvPicPr>
          <p:cNvPr id="7" name="Picture 6"/>
          <p:cNvPicPr>
            <a:picLocks noChangeAspect="1"/>
          </p:cNvPicPr>
          <p:nvPr/>
        </p:nvPicPr>
        <p:blipFill>
          <a:blip r:embed="rId3"/>
          <a:stretch>
            <a:fillRect/>
          </a:stretch>
        </p:blipFill>
        <p:spPr>
          <a:xfrm>
            <a:off x="3924210" y="1992271"/>
            <a:ext cx="4519574" cy="2819405"/>
          </a:xfrm>
          <a:prstGeom prst="rect">
            <a:avLst/>
          </a:prstGeom>
        </p:spPr>
      </p:pic>
      <p:sp>
        <p:nvSpPr>
          <p:cNvPr id="8" name="TextBox 7"/>
          <p:cNvSpPr txBox="1"/>
          <p:nvPr/>
        </p:nvSpPr>
        <p:spPr>
          <a:xfrm>
            <a:off x="503719" y="4842907"/>
            <a:ext cx="8136563" cy="276999"/>
          </a:xfrm>
          <a:prstGeom prst="rect">
            <a:avLst/>
          </a:prstGeom>
          <a:noFill/>
        </p:spPr>
        <p:txBody>
          <a:bodyPr wrap="square" rtlCol="0">
            <a:spAutoFit/>
          </a:bodyPr>
          <a:lstStyle/>
          <a:p>
            <a:pPr algn="ctr"/>
            <a:r>
              <a:rPr lang="en-SG" sz="1200" i="1" dirty="0">
                <a:solidFill>
                  <a:prstClr val="black"/>
                </a:solidFill>
                <a:latin typeface="Calibri"/>
              </a:rPr>
              <a:t>Source: h</a:t>
            </a:r>
            <a:r>
              <a:rPr lang="en-SG" sz="1200" i="1" dirty="0">
                <a:solidFill>
                  <a:prstClr val="black"/>
                </a:solidFill>
                <a:latin typeface="Calibri"/>
                <a:hlinkClick r:id="rId4"/>
              </a:rPr>
              <a:t>ttp://tulip.labri.fr/TulipDrupal/sites/default/files/uploadedFiles/images/scatterplot_view_detail_fisheye.preview.png</a:t>
            </a:r>
            <a:r>
              <a:rPr lang="en-SG" sz="1200" i="1" dirty="0">
                <a:solidFill>
                  <a:prstClr val="black"/>
                </a:solidFill>
                <a:latin typeface="Calibri"/>
              </a:rPr>
              <a:t>; </a:t>
            </a:r>
          </a:p>
        </p:txBody>
      </p:sp>
    </p:spTree>
    <p:extLst>
      <p:ext uri="{BB962C8B-B14F-4D97-AF65-F5344CB8AC3E}">
        <p14:creationId xmlns:p14="http://schemas.microsoft.com/office/powerpoint/2010/main" val="29268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Context</a:t>
            </a:r>
          </a:p>
        </p:txBody>
      </p:sp>
      <p:sp>
        <p:nvSpPr>
          <p:cNvPr id="3" name="Content Placeholder 2"/>
          <p:cNvSpPr>
            <a:spLocks noGrp="1"/>
          </p:cNvSpPr>
          <p:nvPr>
            <p:ph idx="10"/>
          </p:nvPr>
        </p:nvSpPr>
        <p:spPr/>
        <p:txBody>
          <a:bodyPr vert="horz" lIns="91440" tIns="45720" rIns="91440" bIns="45720" numCol="1" rtlCol="0">
            <a:noAutofit/>
          </a:bodyPr>
          <a:lstStyle/>
          <a:p>
            <a:pPr>
              <a:spcBef>
                <a:spcPts val="0"/>
              </a:spcBef>
              <a:spcAft>
                <a:spcPts val="1200"/>
              </a:spcAft>
              <a:buClr>
                <a:srgbClr val="CE0000"/>
              </a:buClr>
            </a:pPr>
            <a:r>
              <a:rPr lang="en-SG" sz="1800" noProof="0" dirty="0">
                <a:ea typeface="Roboto Light" panose="02000000000000000000" pitchFamily="2" charset="0"/>
              </a:rPr>
              <a:t>Solving the focus-context problem - multiple windows</a:t>
            </a:r>
          </a:p>
        </p:txBody>
      </p:sp>
      <p:sp>
        <p:nvSpPr>
          <p:cNvPr id="4" name="Content Placeholder 3"/>
          <p:cNvSpPr>
            <a:spLocks noGrp="1"/>
          </p:cNvSpPr>
          <p:nvPr>
            <p:ph idx="1"/>
          </p:nvPr>
        </p:nvSpPr>
        <p:spPr>
          <a:xfrm>
            <a:off x="457199" y="1307682"/>
            <a:ext cx="2133601" cy="3068054"/>
          </a:xfrm>
        </p:spPr>
        <p:txBody>
          <a:bodyPr>
            <a:noAutofit/>
          </a:bodyPr>
          <a:lstStyle/>
          <a:p>
            <a:pPr marL="0" indent="0" algn="just">
              <a:spcBef>
                <a:spcPts val="0"/>
              </a:spcBef>
              <a:spcAft>
                <a:spcPts val="1200"/>
              </a:spcAft>
              <a:buClr>
                <a:srgbClr val="CE0000"/>
              </a:buClr>
              <a:buNone/>
            </a:pPr>
            <a:r>
              <a:rPr lang="en-SG" sz="1600" noProof="0" dirty="0">
                <a:solidFill>
                  <a:schemeClr val="tx1"/>
                </a:solidFill>
                <a:ea typeface="Roboto Light" panose="02000000000000000000" pitchFamily="2" charset="0"/>
              </a:rPr>
              <a:t>Allows viewers to have one window that shows an overview of the data, and several other windows that show the expanded details</a:t>
            </a:r>
          </a:p>
        </p:txBody>
      </p:sp>
      <p:pic>
        <p:nvPicPr>
          <p:cNvPr id="7" name="Picture 6"/>
          <p:cNvPicPr>
            <a:picLocks noChangeAspect="1"/>
          </p:cNvPicPr>
          <p:nvPr/>
        </p:nvPicPr>
        <p:blipFill>
          <a:blip r:embed="rId3"/>
          <a:stretch>
            <a:fillRect/>
          </a:stretch>
        </p:blipFill>
        <p:spPr>
          <a:xfrm>
            <a:off x="2917444" y="1530710"/>
            <a:ext cx="5769357" cy="3084429"/>
          </a:xfrm>
          <a:prstGeom prst="rect">
            <a:avLst/>
          </a:prstGeom>
        </p:spPr>
      </p:pic>
      <p:sp>
        <p:nvSpPr>
          <p:cNvPr id="8" name="TextBox 7"/>
          <p:cNvSpPr txBox="1"/>
          <p:nvPr/>
        </p:nvSpPr>
        <p:spPr>
          <a:xfrm>
            <a:off x="1309048" y="4866501"/>
            <a:ext cx="6525904" cy="276999"/>
          </a:xfrm>
          <a:prstGeom prst="rect">
            <a:avLst/>
          </a:prstGeom>
          <a:noFill/>
        </p:spPr>
        <p:txBody>
          <a:bodyPr wrap="square" rtlCol="0">
            <a:spAutoFit/>
          </a:bodyPr>
          <a:lstStyle/>
          <a:p>
            <a:pPr algn="ctr"/>
            <a:r>
              <a:rPr lang="en-SG" sz="1200" i="1" dirty="0">
                <a:solidFill>
                  <a:prstClr val="black"/>
                </a:solidFill>
                <a:latin typeface="Calibri"/>
              </a:rPr>
              <a:t>Source: </a:t>
            </a:r>
            <a:r>
              <a:rPr lang="en-SG" sz="1200" i="1" dirty="0">
                <a:solidFill>
                  <a:prstClr val="black"/>
                </a:solidFill>
                <a:latin typeface="Calibri"/>
                <a:hlinkClick r:id="rId4"/>
              </a:rPr>
              <a:t>https://www.devexpress.com/products/net/dashboard/i/demos/winforms-hr-dashboard.png</a:t>
            </a:r>
            <a:r>
              <a:rPr lang="en-SG" sz="1200" i="1" dirty="0">
                <a:solidFill>
                  <a:prstClr val="black"/>
                </a:solidFill>
                <a:latin typeface="Calibri"/>
              </a:rPr>
              <a:t> </a:t>
            </a:r>
          </a:p>
        </p:txBody>
      </p:sp>
    </p:spTree>
    <p:extLst>
      <p:ext uri="{BB962C8B-B14F-4D97-AF65-F5344CB8AC3E}">
        <p14:creationId xmlns:p14="http://schemas.microsoft.com/office/powerpoint/2010/main" val="32222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vert="horz" lIns="91440" tIns="45720" rIns="91440" bIns="45720" rtlCol="0" anchor="b">
            <a:noAutofit/>
          </a:bodyPr>
          <a:lstStyle/>
          <a:p>
            <a:pPr>
              <a:buFont typeface="Arial"/>
            </a:pPr>
            <a:r>
              <a:rPr lang="en-SG" sz="4400" noProof="0" dirty="0">
                <a:latin typeface="+mj-lt"/>
                <a:ea typeface="Roboto Medium" panose="02000000000000000000" pitchFamily="2" charset="0"/>
                <a:cs typeface="+mn-cs"/>
              </a:rPr>
              <a:t>Class Activity: Data Visualisation Evaluation </a:t>
            </a: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499059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449D-6795-7416-0222-7DD08BAB5675}"/>
              </a:ext>
            </a:extLst>
          </p:cNvPr>
          <p:cNvSpPr>
            <a:spLocks noGrp="1"/>
          </p:cNvSpPr>
          <p:nvPr>
            <p:ph type="title"/>
          </p:nvPr>
        </p:nvSpPr>
        <p:spPr/>
        <p:txBody>
          <a:bodyPr/>
          <a:lstStyle/>
          <a:p>
            <a:r>
              <a:rPr lang="en-SG" altLang="en-US" noProof="0" dirty="0"/>
              <a:t>Class Activity Task</a:t>
            </a:r>
            <a:endParaRPr lang="en-SG" noProof="0" dirty="0"/>
          </a:p>
        </p:txBody>
      </p:sp>
      <p:sp>
        <p:nvSpPr>
          <p:cNvPr id="3" name="Content Placeholder 2">
            <a:extLst>
              <a:ext uri="{FF2B5EF4-FFF2-40B4-BE49-F238E27FC236}">
                <a16:creationId xmlns:a16="http://schemas.microsoft.com/office/drawing/2014/main" id="{0C2AF454-AA44-FE75-666B-431A0CED1C43}"/>
              </a:ext>
            </a:extLst>
          </p:cNvPr>
          <p:cNvSpPr>
            <a:spLocks noGrp="1"/>
          </p:cNvSpPr>
          <p:nvPr>
            <p:ph idx="1"/>
          </p:nvPr>
        </p:nvSpPr>
        <p:spPr/>
        <p:txBody>
          <a:bodyPr/>
          <a:lstStyle/>
          <a:p>
            <a:pPr marL="271463" indent="-271463">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Sit with your GBA’s team mates (optional)</a:t>
            </a:r>
          </a:p>
          <a:p>
            <a:pPr marL="271463" indent="-271463">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Discuss why the plots/charts are bad visualisation example and suggest ways to improve the plots/charts.</a:t>
            </a:r>
          </a:p>
          <a:p>
            <a:endParaRPr lang="en-SG" noProof="0" dirty="0"/>
          </a:p>
        </p:txBody>
      </p:sp>
      <p:pic>
        <p:nvPicPr>
          <p:cNvPr id="5" name="Picture 4"/>
          <p:cNvPicPr>
            <a:picLocks noChangeAspect="1"/>
          </p:cNvPicPr>
          <p:nvPr/>
        </p:nvPicPr>
        <p:blipFill>
          <a:blip r:embed="rId4"/>
          <a:stretch>
            <a:fillRect/>
          </a:stretch>
        </p:blipFill>
        <p:spPr>
          <a:xfrm>
            <a:off x="229028" y="2307019"/>
            <a:ext cx="8685944" cy="1801198"/>
          </a:xfrm>
          <a:prstGeom prst="rect">
            <a:avLst/>
          </a:prstGeom>
        </p:spPr>
      </p:pic>
    </p:spTree>
    <p:custDataLst>
      <p:tags r:id="rId1"/>
    </p:custDataLst>
    <p:extLst>
      <p:ext uri="{BB962C8B-B14F-4D97-AF65-F5344CB8AC3E}">
        <p14:creationId xmlns:p14="http://schemas.microsoft.com/office/powerpoint/2010/main" val="10899855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SG" sz="2800" noProof="0" dirty="0">
                <a:latin typeface="+mj-lt"/>
                <a:ea typeface="Roboto Medium" panose="02000000000000000000" pitchFamily="2" charset="0"/>
              </a:rPr>
              <a:t>What is Data Visualisation?</a:t>
            </a:r>
          </a:p>
        </p:txBody>
      </p:sp>
      <p:sp>
        <p:nvSpPr>
          <p:cNvPr id="6" name="Content Placeholder 3"/>
          <p:cNvSpPr>
            <a:spLocks noGrp="1"/>
          </p:cNvSpPr>
          <p:nvPr>
            <p:ph idx="10"/>
          </p:nvPr>
        </p:nvSpPr>
        <p:spPr/>
        <p:txBody>
          <a:bodyPr/>
          <a:lstStyle/>
          <a:p>
            <a:pPr marL="0" indent="0">
              <a:buNone/>
            </a:pPr>
            <a:endParaRPr lang="en-SG" noProof="0" dirty="0"/>
          </a:p>
          <a:p>
            <a:pPr marL="0" indent="0">
              <a:buNone/>
            </a:pPr>
            <a:endParaRPr lang="en-SG" noProof="0" dirty="0"/>
          </a:p>
        </p:txBody>
      </p:sp>
      <p:sp>
        <p:nvSpPr>
          <p:cNvPr id="4" name="Content Placeholder 3"/>
          <p:cNvSpPr>
            <a:spLocks noGrp="1"/>
          </p:cNvSpPr>
          <p:nvPr>
            <p:ph idx="1"/>
          </p:nvPr>
        </p:nvSpPr>
        <p:spPr/>
        <p:txBody>
          <a:bodyPr>
            <a:noAutofit/>
          </a:bodyPr>
          <a:lstStyle/>
          <a:p>
            <a:pPr marL="177800" indent="-177800" algn="just">
              <a:spcBef>
                <a:spcPts val="0"/>
              </a:spcBef>
              <a:spcAft>
                <a:spcPts val="1200"/>
              </a:spcAft>
              <a:buClr>
                <a:srgbClr val="CE0000"/>
              </a:buClr>
              <a:buFont typeface="System Font Regular"/>
              <a:buChar char="‣"/>
            </a:pPr>
            <a:r>
              <a:rPr lang="en-SG" sz="1600" noProof="0" dirty="0">
                <a:ea typeface="Roboto Light" panose="02000000000000000000" pitchFamily="2" charset="0"/>
              </a:rPr>
              <a:t>Data - facts and statistics used for reference or analysis</a:t>
            </a:r>
          </a:p>
          <a:p>
            <a:pPr marL="177800" indent="-177800" algn="just">
              <a:spcBef>
                <a:spcPts val="0"/>
              </a:spcBef>
              <a:spcAft>
                <a:spcPts val="1200"/>
              </a:spcAft>
              <a:buClr>
                <a:srgbClr val="CE0000"/>
              </a:buClr>
              <a:buFont typeface="System Font Regular"/>
              <a:buChar char="‣"/>
            </a:pPr>
            <a:r>
              <a:rPr lang="en-SG" sz="1600" noProof="0" dirty="0"/>
              <a:t>Visualisation - the graphical representation of data</a:t>
            </a:r>
          </a:p>
          <a:p>
            <a:pPr marL="177800" indent="-177800" algn="just">
              <a:spcBef>
                <a:spcPts val="0"/>
              </a:spcBef>
              <a:spcAft>
                <a:spcPts val="1200"/>
              </a:spcAft>
              <a:buClr>
                <a:srgbClr val="CE0000"/>
              </a:buClr>
              <a:buFont typeface="System Font Regular"/>
              <a:buChar char="‣"/>
            </a:pPr>
            <a:endParaRPr lang="en-SG" sz="1600" noProof="0" dirty="0"/>
          </a:p>
          <a:p>
            <a:pPr marL="0" indent="0" algn="just">
              <a:spcBef>
                <a:spcPts val="0"/>
              </a:spcBef>
              <a:spcAft>
                <a:spcPts val="1200"/>
              </a:spcAft>
              <a:buClr>
                <a:srgbClr val="CE0000"/>
              </a:buClr>
              <a:buNone/>
            </a:pPr>
            <a:r>
              <a:rPr lang="en-SG" sz="1600" b="1" i="1" noProof="0" dirty="0">
                <a:hlinkClick r:id="rId3"/>
              </a:rPr>
              <a:t>Data visualisation</a:t>
            </a:r>
            <a:r>
              <a:rPr lang="en-SG" sz="1600" i="1" noProof="0" dirty="0"/>
              <a:t>” refers to transforming figures and raw data into visual objects: points, bars,“ line plots, maps, etc. “Data visualization is the art of depicting data in a fun and creative way, beyond the possibilities of Excel tables.</a:t>
            </a:r>
            <a:endParaRPr lang="en-SG" sz="1600" noProof="0" dirty="0"/>
          </a:p>
          <a:p>
            <a:pPr marL="0" indent="0" algn="ctr">
              <a:spcBef>
                <a:spcPts val="0"/>
              </a:spcBef>
              <a:spcAft>
                <a:spcPts val="1200"/>
              </a:spcAft>
              <a:buClr>
                <a:srgbClr val="CE0000"/>
              </a:buClr>
              <a:buNone/>
            </a:pPr>
            <a:r>
              <a:rPr lang="en-SG" sz="1600" i="1" noProof="0" dirty="0"/>
              <a:t>Charles </a:t>
            </a:r>
            <a:r>
              <a:rPr lang="en-SG" sz="1600" i="1" noProof="0" dirty="0" err="1"/>
              <a:t>Miglietti</a:t>
            </a:r>
            <a:r>
              <a:rPr lang="en-SG" sz="1600" i="1" noProof="0" dirty="0"/>
              <a:t>, an expert in data visualization and co-founder of Toucan Toco</a:t>
            </a:r>
          </a:p>
          <a:p>
            <a:pPr marL="0" indent="0" algn="ctr">
              <a:spcBef>
                <a:spcPts val="0"/>
              </a:spcBef>
              <a:spcAft>
                <a:spcPts val="1200"/>
              </a:spcAft>
              <a:buClr>
                <a:srgbClr val="CE0000"/>
              </a:buClr>
              <a:buNone/>
            </a:pPr>
            <a:endParaRPr lang="en-SG" sz="1600" i="1" noProof="0" dirty="0"/>
          </a:p>
          <a:p>
            <a:pPr marL="0" indent="0" algn="ctr">
              <a:spcBef>
                <a:spcPts val="0"/>
              </a:spcBef>
              <a:spcAft>
                <a:spcPts val="1200"/>
              </a:spcAft>
              <a:buClr>
                <a:srgbClr val="CE0000"/>
              </a:buClr>
              <a:buNone/>
            </a:pPr>
            <a:r>
              <a:rPr lang="en-SG" sz="1600" noProof="0" dirty="0">
                <a:hlinkClick r:id="rId4"/>
              </a:rPr>
              <a:t>https://youtu.be/VyhLRJVoIrI</a:t>
            </a:r>
            <a:endParaRPr lang="en-SG" sz="1600" noProof="0" dirty="0">
              <a:ea typeface="Roboto Light" panose="02000000000000000000" pitchFamily="2" charset="0"/>
            </a:endParaRPr>
          </a:p>
        </p:txBody>
      </p:sp>
    </p:spTree>
    <p:extLst>
      <p:ext uri="{BB962C8B-B14F-4D97-AF65-F5344CB8AC3E}">
        <p14:creationId xmlns:p14="http://schemas.microsoft.com/office/powerpoint/2010/main" val="394556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AD64-AAE6-3F5A-5813-345F5AB033F2}"/>
              </a:ext>
            </a:extLst>
          </p:cNvPr>
          <p:cNvSpPr>
            <a:spLocks noGrp="1"/>
          </p:cNvSpPr>
          <p:nvPr>
            <p:ph type="title"/>
          </p:nvPr>
        </p:nvSpPr>
        <p:spPr/>
        <p:txBody>
          <a:bodyPr/>
          <a:lstStyle/>
          <a:p>
            <a:r>
              <a:rPr lang="en-SG" altLang="en-US" noProof="0" dirty="0"/>
              <a:t>Class Activity Task</a:t>
            </a:r>
            <a:endParaRPr lang="en-SG" noProof="0" dirty="0"/>
          </a:p>
        </p:txBody>
      </p:sp>
      <p:pic>
        <p:nvPicPr>
          <p:cNvPr id="10" name="Picture 9"/>
          <p:cNvPicPr>
            <a:picLocks noChangeAspect="1"/>
          </p:cNvPicPr>
          <p:nvPr/>
        </p:nvPicPr>
        <p:blipFill>
          <a:blip r:embed="rId4"/>
          <a:stretch>
            <a:fillRect/>
          </a:stretch>
        </p:blipFill>
        <p:spPr>
          <a:xfrm>
            <a:off x="1891861" y="1344671"/>
            <a:ext cx="4960883" cy="3169810"/>
          </a:xfrm>
          <a:prstGeom prst="rect">
            <a:avLst/>
          </a:prstGeom>
        </p:spPr>
      </p:pic>
      <p:sp>
        <p:nvSpPr>
          <p:cNvPr id="11" name="TextBox 10"/>
          <p:cNvSpPr txBox="1"/>
          <p:nvPr/>
        </p:nvSpPr>
        <p:spPr>
          <a:xfrm>
            <a:off x="1663065" y="4897279"/>
            <a:ext cx="5817870" cy="246221"/>
          </a:xfrm>
          <a:prstGeom prst="rect">
            <a:avLst/>
          </a:prstGeom>
          <a:noFill/>
        </p:spPr>
        <p:txBody>
          <a:bodyPr wrap="square" rtlCol="0">
            <a:spAutoFit/>
          </a:bodyPr>
          <a:lstStyle/>
          <a:p>
            <a:pPr algn="ctr"/>
            <a:r>
              <a:rPr lang="en-SG" sz="1000" i="1" dirty="0">
                <a:solidFill>
                  <a:prstClr val="black"/>
                </a:solidFill>
                <a:latin typeface="Calibri"/>
              </a:rPr>
              <a:t>Source: </a:t>
            </a:r>
            <a:r>
              <a:rPr lang="en-SG" sz="1000" i="1" dirty="0">
                <a:solidFill>
                  <a:prstClr val="black"/>
                </a:solidFill>
                <a:latin typeface="Calibri"/>
                <a:hlinkClick r:id="rId5"/>
              </a:rPr>
              <a:t>http://www.faculty.virginia.edu/ASTR3130/lablinks/GuidePlots.html</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132755814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a:srcRect t="6376"/>
          <a:stretch/>
        </p:blipFill>
        <p:spPr>
          <a:xfrm>
            <a:off x="1651230" y="0"/>
            <a:ext cx="5841541" cy="4755087"/>
          </a:xfrm>
          <a:prstGeom prst="rect">
            <a:avLst/>
          </a:prstGeom>
        </p:spPr>
      </p:pic>
      <p:sp>
        <p:nvSpPr>
          <p:cNvPr id="11" name="TextBox 10"/>
          <p:cNvSpPr txBox="1"/>
          <p:nvPr/>
        </p:nvSpPr>
        <p:spPr>
          <a:xfrm>
            <a:off x="835573" y="4743390"/>
            <a:ext cx="7472854" cy="400110"/>
          </a:xfrm>
          <a:prstGeom prst="rect">
            <a:avLst/>
          </a:prstGeom>
          <a:noFill/>
        </p:spPr>
        <p:txBody>
          <a:bodyPr wrap="square" rtlCol="0">
            <a:spAutoFit/>
          </a:bodyPr>
          <a:lstStyle/>
          <a:p>
            <a:pPr algn="ctr"/>
            <a:r>
              <a:rPr lang="en-SG" sz="1000" i="1" dirty="0">
                <a:solidFill>
                  <a:prstClr val="black"/>
                </a:solidFill>
                <a:latin typeface="Calibri"/>
              </a:rPr>
              <a:t>Source: </a:t>
            </a:r>
            <a:r>
              <a:rPr lang="en-SG" sz="1000" i="1" dirty="0">
                <a:solidFill>
                  <a:prstClr val="black"/>
                </a:solidFill>
                <a:latin typeface="Calibri"/>
                <a:hlinkClick r:id="rId5"/>
              </a:rPr>
              <a:t>http://www.eea.europa.eu/data-and-maps/daviz/learn-more/chart-dos-and-donts</a:t>
            </a:r>
            <a:r>
              <a:rPr lang="en-SG" sz="1000" i="1" dirty="0">
                <a:solidFill>
                  <a:prstClr val="black"/>
                </a:solidFill>
                <a:latin typeface="Calibri"/>
              </a:rPr>
              <a:t>; </a:t>
            </a:r>
            <a:r>
              <a:rPr lang="en-SG" sz="1000" i="1" dirty="0">
                <a:solidFill>
                  <a:prstClr val="black"/>
                </a:solidFill>
                <a:latin typeface="Calibri"/>
                <a:hlinkClick r:id="rId6"/>
              </a:rPr>
              <a:t>http://www.mathworks.com/matlabcentral/mlc-downloads/downloads/submissions/35277/versions/3/previews/html/Pie_Chart_2D_2_01.png</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82411578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stretch>
            <a:fillRect/>
          </a:stretch>
        </p:blipFill>
        <p:spPr>
          <a:xfrm>
            <a:off x="2222939" y="397059"/>
            <a:ext cx="4698123" cy="4346331"/>
          </a:xfrm>
          <a:prstGeom prst="rect">
            <a:avLst/>
          </a:prstGeom>
        </p:spPr>
      </p:pic>
      <p:sp>
        <p:nvSpPr>
          <p:cNvPr id="11" name="TextBox 10"/>
          <p:cNvSpPr txBox="1"/>
          <p:nvPr/>
        </p:nvSpPr>
        <p:spPr>
          <a:xfrm>
            <a:off x="998484" y="4743390"/>
            <a:ext cx="7706493" cy="400110"/>
          </a:xfrm>
          <a:prstGeom prst="rect">
            <a:avLst/>
          </a:prstGeom>
          <a:noFill/>
        </p:spPr>
        <p:txBody>
          <a:bodyPr wrap="square" rtlCol="0">
            <a:spAutoFit/>
          </a:bodyPr>
          <a:lstStyle/>
          <a:p>
            <a:pPr algn="ctr"/>
            <a:r>
              <a:rPr lang="en-SG" sz="1000" i="1" dirty="0">
                <a:solidFill>
                  <a:prstClr val="black"/>
                </a:solidFill>
                <a:latin typeface="Calibri"/>
              </a:rPr>
              <a:t>Source: </a:t>
            </a:r>
            <a:r>
              <a:rPr lang="en-SG" sz="1000" i="1" dirty="0">
                <a:solidFill>
                  <a:prstClr val="black"/>
                </a:solidFill>
                <a:latin typeface="Calibri"/>
                <a:hlinkClick r:id="rId5"/>
              </a:rPr>
              <a:t>http://www.eea.europa.eu/data-and-maps/daviz/learn-more/chart-dos-and-donts</a:t>
            </a:r>
            <a:r>
              <a:rPr lang="en-SG" sz="1000" i="1" dirty="0">
                <a:solidFill>
                  <a:prstClr val="black"/>
                </a:solidFill>
                <a:latin typeface="Calibri"/>
              </a:rPr>
              <a:t>; </a:t>
            </a:r>
            <a:r>
              <a:rPr lang="en-SG" sz="1000" i="1" dirty="0">
                <a:solidFill>
                  <a:prstClr val="black"/>
                </a:solidFill>
                <a:latin typeface="Calibri"/>
                <a:hlinkClick r:id="rId6"/>
              </a:rPr>
              <a:t>http://www.mathworks.com/matlabcentral/mlc-downloads/downloads/submissions/35277/versions/3/previews/html/Pie_Chart_2D_2_01.png</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261985850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vert="horz" lIns="91440" tIns="45720" rIns="91440" bIns="45720" rtlCol="0" anchor="b">
            <a:noAutofit/>
          </a:bodyPr>
          <a:lstStyle/>
          <a:p>
            <a:pPr>
              <a:buFont typeface="Arial"/>
            </a:pPr>
            <a:r>
              <a:rPr lang="en-SG" sz="4400" noProof="0" dirty="0">
                <a:latin typeface="+mj-lt"/>
                <a:ea typeface="Roboto Medium" panose="02000000000000000000" pitchFamily="2" charset="0"/>
                <a:cs typeface="+mn-cs"/>
              </a:rPr>
              <a:t>Tableau (Class Activity)</a:t>
            </a: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232902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B1835-FF64-F209-3CBB-A34A4F19D239}"/>
              </a:ext>
            </a:extLst>
          </p:cNvPr>
          <p:cNvSpPr>
            <a:spLocks noGrp="1"/>
          </p:cNvSpPr>
          <p:nvPr>
            <p:ph type="title"/>
          </p:nvPr>
        </p:nvSpPr>
        <p:spPr/>
        <p:txBody>
          <a:bodyPr/>
          <a:lstStyle/>
          <a:p>
            <a:r>
              <a:rPr lang="en-SG" altLang="en-US" noProof="0" dirty="0"/>
              <a:t>Tableau (Class Activity) </a:t>
            </a:r>
            <a:endParaRPr lang="en-SG" noProof="0" dirty="0"/>
          </a:p>
        </p:txBody>
      </p:sp>
      <p:sp>
        <p:nvSpPr>
          <p:cNvPr id="3" name="Content Placeholder 2">
            <a:extLst>
              <a:ext uri="{FF2B5EF4-FFF2-40B4-BE49-F238E27FC236}">
                <a16:creationId xmlns:a16="http://schemas.microsoft.com/office/drawing/2014/main" id="{04DC7B3A-2DAF-99CD-6019-9FC818A2D81B}"/>
              </a:ext>
            </a:extLst>
          </p:cNvPr>
          <p:cNvSpPr>
            <a:spLocks noGrp="1"/>
          </p:cNvSpPr>
          <p:nvPr>
            <p:ph idx="1"/>
          </p:nvPr>
        </p:nvSpPr>
        <p:spPr/>
        <p:txBody>
          <a:bodyPr/>
          <a:lstStyle/>
          <a:p>
            <a:pPr marL="185738" indent="-185738">
              <a:spcAft>
                <a:spcPts val="1200"/>
              </a:spcAft>
              <a:buClr>
                <a:srgbClr val="C00000"/>
              </a:buClr>
              <a:buFont typeface="System Font Regular"/>
              <a:buChar char="‣"/>
            </a:pPr>
            <a:r>
              <a:rPr lang="en-SG" sz="1400" noProof="0" dirty="0">
                <a:solidFill>
                  <a:prstClr val="black"/>
                </a:solidFill>
                <a:ea typeface="Roboto Light" panose="02000000000000000000" pitchFamily="2" charset="0"/>
                <a:cs typeface="Roboto Light" panose="02000000000000000000" pitchFamily="2" charset="0"/>
              </a:rPr>
              <a:t>Sit in your GBA groups (optional)</a:t>
            </a:r>
          </a:p>
          <a:p>
            <a:pPr marL="185738" indent="-185738">
              <a:spcAft>
                <a:spcPts val="1200"/>
              </a:spcAft>
              <a:buClr>
                <a:srgbClr val="C00000"/>
              </a:buClr>
              <a:buFont typeface="System Font Regular"/>
              <a:buChar char="‣"/>
            </a:pPr>
            <a:r>
              <a:rPr lang="en-SG" sz="1400" noProof="0" dirty="0">
                <a:solidFill>
                  <a:prstClr val="black"/>
                </a:solidFill>
                <a:ea typeface="Roboto Light" panose="02000000000000000000" pitchFamily="2" charset="0"/>
                <a:cs typeface="Roboto Light" panose="02000000000000000000" pitchFamily="2" charset="0"/>
              </a:rPr>
              <a:t>Ensure that you have a working copy of Tableau Desktop installed on your computer</a:t>
            </a:r>
          </a:p>
          <a:p>
            <a:pPr marL="185738" indent="-185738">
              <a:spcAft>
                <a:spcPts val="1200"/>
              </a:spcAft>
              <a:buClr>
                <a:srgbClr val="C00000"/>
              </a:buClr>
              <a:buFont typeface="System Font Regular"/>
              <a:buChar char="‣"/>
            </a:pPr>
            <a:r>
              <a:rPr lang="en-SG" sz="1400" noProof="0" dirty="0">
                <a:solidFill>
                  <a:prstClr val="black"/>
                </a:solidFill>
                <a:ea typeface="Roboto Light" panose="02000000000000000000" pitchFamily="2" charset="0"/>
                <a:cs typeface="Roboto Light" panose="02000000000000000000" pitchFamily="2" charset="0"/>
              </a:rPr>
              <a:t>Ensure that you have the following datasets downloaded onto your computer:</a:t>
            </a:r>
          </a:p>
          <a:p>
            <a:pPr marL="666750" indent="-342900">
              <a:spcAft>
                <a:spcPts val="600"/>
              </a:spcAft>
              <a:buClr>
                <a:srgbClr val="C00000"/>
              </a:buClr>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global_superstore_2016.xlsx</a:t>
            </a:r>
          </a:p>
          <a:p>
            <a:pPr marL="666750" indent="-342900">
              <a:spcAft>
                <a:spcPts val="600"/>
              </a:spcAft>
              <a:buClr>
                <a:srgbClr val="C00000"/>
              </a:buClr>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Sales 2016.xlsx</a:t>
            </a:r>
          </a:p>
          <a:p>
            <a:pPr marL="666750" indent="-342900">
              <a:spcAft>
                <a:spcPts val="600"/>
              </a:spcAft>
              <a:buClr>
                <a:srgbClr val="C00000"/>
              </a:buClr>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Products 2016.csv</a:t>
            </a:r>
          </a:p>
          <a:p>
            <a:pPr marL="666750" indent="-342900">
              <a:spcAft>
                <a:spcPts val="600"/>
              </a:spcAft>
              <a:buClr>
                <a:srgbClr val="C00000"/>
              </a:buClr>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Coffee Chain.xlsx</a:t>
            </a:r>
          </a:p>
          <a:p>
            <a:pPr marL="666750" indent="-342900">
              <a:spcAft>
                <a:spcPts val="600"/>
              </a:spcAft>
              <a:buClr>
                <a:srgbClr val="C00000"/>
              </a:buClr>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Office City.xlsx</a:t>
            </a:r>
          </a:p>
          <a:p>
            <a:pPr>
              <a:spcAft>
                <a:spcPts val="1200"/>
              </a:spcAft>
            </a:pPr>
            <a:endParaRPr lang="en-SG" sz="1400" noProof="0" dirty="0">
              <a:solidFill>
                <a:prstClr val="black"/>
              </a:solidFill>
              <a:ea typeface="Roboto Light" panose="02000000000000000000" pitchFamily="2" charset="0"/>
              <a:cs typeface="Roboto Light" panose="02000000000000000000" pitchFamily="2" charset="0"/>
            </a:endParaRPr>
          </a:p>
          <a:p>
            <a:endParaRPr lang="en-SG" noProof="0" dirty="0"/>
          </a:p>
        </p:txBody>
      </p:sp>
    </p:spTree>
    <p:custDataLst>
      <p:tags r:id="rId1"/>
    </p:custDataLst>
    <p:extLst>
      <p:ext uri="{BB962C8B-B14F-4D97-AF65-F5344CB8AC3E}">
        <p14:creationId xmlns:p14="http://schemas.microsoft.com/office/powerpoint/2010/main" val="19299038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471615" y="812913"/>
            <a:ext cx="7213333" cy="3004908"/>
          </a:xfrm>
          <a:prstGeom prst="rect">
            <a:avLst/>
          </a:prstGeom>
        </p:spPr>
      </p:pic>
      <p:sp>
        <p:nvSpPr>
          <p:cNvPr id="5" name="Title 4">
            <a:extLst>
              <a:ext uri="{FF2B5EF4-FFF2-40B4-BE49-F238E27FC236}">
                <a16:creationId xmlns:a16="http://schemas.microsoft.com/office/drawing/2014/main" id="{F996FDFE-2196-63C6-F98F-C2295F1714BC}"/>
              </a:ext>
            </a:extLst>
          </p:cNvPr>
          <p:cNvSpPr>
            <a:spLocks noGrp="1"/>
          </p:cNvSpPr>
          <p:nvPr>
            <p:ph type="title"/>
          </p:nvPr>
        </p:nvSpPr>
        <p:spPr/>
        <p:txBody>
          <a:bodyPr/>
          <a:lstStyle/>
          <a:p>
            <a:r>
              <a:rPr lang="en-SG" altLang="en-US" noProof="0" dirty="0"/>
              <a:t>Table Join</a:t>
            </a:r>
            <a:endParaRPr lang="en-SG" noProof="0" dirty="0"/>
          </a:p>
        </p:txBody>
      </p:sp>
      <p:sp>
        <p:nvSpPr>
          <p:cNvPr id="6" name="Content Placeholder 5">
            <a:extLst>
              <a:ext uri="{FF2B5EF4-FFF2-40B4-BE49-F238E27FC236}">
                <a16:creationId xmlns:a16="http://schemas.microsoft.com/office/drawing/2014/main" id="{8420B4F3-3DBB-3591-1174-3048DE21C8BE}"/>
              </a:ext>
            </a:extLst>
          </p:cNvPr>
          <p:cNvSpPr>
            <a:spLocks noGrp="1"/>
          </p:cNvSpPr>
          <p:nvPr>
            <p:ph idx="1"/>
          </p:nvPr>
        </p:nvSpPr>
        <p:spPr>
          <a:xfrm>
            <a:off x="1219200" y="3849956"/>
            <a:ext cx="7604660" cy="1293544"/>
          </a:xfrm>
        </p:spPr>
        <p:txBody>
          <a:bodyPr/>
          <a:lstStyle/>
          <a:p>
            <a:pPr marL="342900" indent="-342900">
              <a:buFont typeface="+mj-lt"/>
              <a:buAutoNum type="arabicPeriod"/>
            </a:pPr>
            <a:r>
              <a:rPr lang="en-SG" sz="1400" noProof="0" dirty="0">
                <a:solidFill>
                  <a:srgbClr val="000000"/>
                </a:solidFill>
                <a:ea typeface="Roboto Light" panose="02000000000000000000" pitchFamily="2" charset="0"/>
                <a:cs typeface="Roboto Light" panose="02000000000000000000" pitchFamily="2" charset="0"/>
              </a:rPr>
              <a:t>Connect to data: Global Superstore 2016</a:t>
            </a:r>
          </a:p>
          <a:p>
            <a:pPr marL="342900" indent="-342900">
              <a:buFont typeface="+mj-lt"/>
              <a:buAutoNum type="arabicPeriod"/>
            </a:pPr>
            <a:r>
              <a:rPr lang="en-SG" sz="1400" noProof="0" dirty="0">
                <a:solidFill>
                  <a:srgbClr val="000000"/>
                </a:solidFill>
                <a:ea typeface="Roboto Light" panose="02000000000000000000" pitchFamily="2" charset="0"/>
                <a:cs typeface="Roboto Light" panose="02000000000000000000" pitchFamily="2" charset="0"/>
              </a:rPr>
              <a:t>Drag Orders to right side</a:t>
            </a:r>
          </a:p>
          <a:p>
            <a:pPr marL="342900" indent="-342900">
              <a:buFont typeface="+mj-lt"/>
              <a:buAutoNum type="arabicPeriod"/>
            </a:pPr>
            <a:r>
              <a:rPr lang="en-SG" sz="1400" noProof="0" dirty="0">
                <a:solidFill>
                  <a:srgbClr val="000000"/>
                </a:solidFill>
                <a:ea typeface="Roboto Light" panose="02000000000000000000" pitchFamily="2" charset="0"/>
                <a:cs typeface="Roboto Light" panose="02000000000000000000" pitchFamily="2" charset="0"/>
              </a:rPr>
              <a:t>Double click Orders</a:t>
            </a:r>
          </a:p>
          <a:p>
            <a:pPr marL="342900" indent="-342900">
              <a:buFont typeface="+mj-lt"/>
              <a:buAutoNum type="arabicPeriod"/>
            </a:pPr>
            <a:r>
              <a:rPr lang="en-SG" sz="1400" noProof="0" dirty="0">
                <a:solidFill>
                  <a:srgbClr val="000000"/>
                </a:solidFill>
                <a:ea typeface="Roboto Light" panose="02000000000000000000" pitchFamily="2" charset="0"/>
                <a:cs typeface="Roboto Light" panose="02000000000000000000" pitchFamily="2" charset="0"/>
              </a:rPr>
              <a:t>Drag Returns to right side, next to Orders</a:t>
            </a:r>
          </a:p>
          <a:p>
            <a:pPr marL="342900" indent="-342900">
              <a:buFont typeface="+mj-lt"/>
              <a:buAutoNum type="arabicPeriod"/>
            </a:pPr>
            <a:r>
              <a:rPr lang="en-SG" sz="1400" noProof="0" dirty="0">
                <a:solidFill>
                  <a:srgbClr val="000000"/>
                </a:solidFill>
                <a:ea typeface="Roboto Light" panose="02000000000000000000" pitchFamily="2" charset="0"/>
                <a:cs typeface="Roboto Light" panose="02000000000000000000" pitchFamily="2" charset="0"/>
              </a:rPr>
              <a:t>The default join type is inner join. Order ID is set to be the key for join</a:t>
            </a:r>
          </a:p>
          <a:p>
            <a:endParaRPr lang="en-SG" noProof="0" dirty="0"/>
          </a:p>
        </p:txBody>
      </p:sp>
    </p:spTree>
    <p:custDataLst>
      <p:tags r:id="rId1"/>
    </p:custDataLst>
    <p:extLst>
      <p:ext uri="{BB962C8B-B14F-4D97-AF65-F5344CB8AC3E}">
        <p14:creationId xmlns:p14="http://schemas.microsoft.com/office/powerpoint/2010/main" val="33959048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0E4090-8FFA-7B1A-32E4-15CEFE56A68E}"/>
              </a:ext>
            </a:extLst>
          </p:cNvPr>
          <p:cNvSpPr>
            <a:spLocks noGrp="1"/>
          </p:cNvSpPr>
          <p:nvPr>
            <p:ph type="title"/>
          </p:nvPr>
        </p:nvSpPr>
        <p:spPr/>
        <p:txBody>
          <a:bodyPr/>
          <a:lstStyle/>
          <a:p>
            <a:r>
              <a:rPr lang="en-SG" altLang="en-US" noProof="0" dirty="0"/>
              <a:t>Table Join</a:t>
            </a:r>
          </a:p>
        </p:txBody>
      </p:sp>
      <p:graphicFrame>
        <p:nvGraphicFramePr>
          <p:cNvPr id="2" name="Table 1"/>
          <p:cNvGraphicFramePr>
            <a:graphicFrameLocks noGrp="1"/>
          </p:cNvGraphicFramePr>
          <p:nvPr>
            <p:extLst>
              <p:ext uri="{D42A27DB-BD31-4B8C-83A1-F6EECF244321}">
                <p14:modId xmlns:p14="http://schemas.microsoft.com/office/powerpoint/2010/main" val="3405186522"/>
              </p:ext>
            </p:extLst>
          </p:nvPr>
        </p:nvGraphicFramePr>
        <p:xfrm>
          <a:off x="655889" y="724963"/>
          <a:ext cx="7832222" cy="4172688"/>
        </p:xfrm>
        <a:graphic>
          <a:graphicData uri="http://schemas.openxmlformats.org/drawingml/2006/table">
            <a:tbl>
              <a:tblPr/>
              <a:tblGrid>
                <a:gridCol w="1686604">
                  <a:extLst>
                    <a:ext uri="{9D8B030D-6E8A-4147-A177-3AD203B41FA5}">
                      <a16:colId xmlns:a16="http://schemas.microsoft.com/office/drawing/2014/main" val="1438253175"/>
                    </a:ext>
                  </a:extLst>
                </a:gridCol>
                <a:gridCol w="6145618">
                  <a:extLst>
                    <a:ext uri="{9D8B030D-6E8A-4147-A177-3AD203B41FA5}">
                      <a16:colId xmlns:a16="http://schemas.microsoft.com/office/drawing/2014/main" val="1533259211"/>
                    </a:ext>
                  </a:extLst>
                </a:gridCol>
              </a:tblGrid>
              <a:tr h="168650">
                <a:tc>
                  <a:txBody>
                    <a:bodyPr/>
                    <a:lstStyle/>
                    <a:p>
                      <a:pPr fontAlgn="t"/>
                      <a:r>
                        <a:rPr lang="en-SG" sz="1100" b="1" dirty="0">
                          <a:effectLst/>
                        </a:rPr>
                        <a:t>Join Type</a:t>
                      </a: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SG" sz="1100" b="1" dirty="0">
                          <a:effectLst/>
                        </a:rPr>
                        <a:t>Result</a:t>
                      </a: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487223664"/>
                  </a:ext>
                </a:extLst>
              </a:tr>
              <a:tr h="674600">
                <a:tc>
                  <a:txBody>
                    <a:bodyPr/>
                    <a:lstStyle/>
                    <a:p>
                      <a:pPr fontAlgn="t"/>
                      <a:r>
                        <a:rPr lang="en-SG" sz="1100" b="0">
                          <a:effectLst/>
                        </a:rPr>
                        <a:t>Inner</a:t>
                      </a: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endParaRPr lang="en-US" sz="1100" b="0" dirty="0">
                        <a:effectLst/>
                      </a:endParaRPr>
                    </a:p>
                    <a:p>
                      <a:pPr fontAlgn="t"/>
                      <a:r>
                        <a:rPr lang="en-US" sz="1100" b="0" dirty="0">
                          <a:effectLst/>
                        </a:rPr>
                        <a:t>The resulting table contains values that have matches in both source tables.</a:t>
                      </a:r>
                    </a:p>
                    <a:p>
                      <a:pPr fontAlgn="t"/>
                      <a:r>
                        <a:rPr lang="en-US" sz="1100" b="0" dirty="0">
                          <a:effectLst/>
                        </a:rPr>
                        <a:t>When a value doesn't match across both source tables, it is dropped entirely.</a:t>
                      </a: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24445069"/>
                  </a:ext>
                </a:extLst>
              </a:tr>
              <a:tr h="927575">
                <a:tc>
                  <a:txBody>
                    <a:bodyPr/>
                    <a:lstStyle/>
                    <a:p>
                      <a:pPr fontAlgn="t"/>
                      <a:r>
                        <a:rPr lang="en-SG" sz="1100" b="0">
                          <a:effectLst/>
                        </a:rPr>
                        <a:t>Left</a:t>
                      </a: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endParaRPr lang="en-US" sz="1100" b="0" dirty="0">
                        <a:effectLst/>
                      </a:endParaRPr>
                    </a:p>
                    <a:p>
                      <a:pPr fontAlgn="t"/>
                      <a:r>
                        <a:rPr lang="en-US" sz="1100" b="0" dirty="0">
                          <a:effectLst/>
                        </a:rPr>
                        <a:t>The resultant table</a:t>
                      </a:r>
                      <a:r>
                        <a:rPr lang="en-US" sz="1100" b="0" baseline="0" dirty="0">
                          <a:effectLst/>
                        </a:rPr>
                        <a:t> </a:t>
                      </a:r>
                      <a:r>
                        <a:rPr lang="en-US" sz="1100" b="0" dirty="0">
                          <a:effectLst/>
                        </a:rPr>
                        <a:t>contains all values from the first source table and corresponding matches from the second source table.</a:t>
                      </a:r>
                    </a:p>
                    <a:p>
                      <a:pPr fontAlgn="t"/>
                      <a:endParaRPr lang="en-US" sz="1100" b="0" dirty="0">
                        <a:effectLst/>
                      </a:endParaRPr>
                    </a:p>
                    <a:p>
                      <a:pPr fontAlgn="t"/>
                      <a:r>
                        <a:rPr lang="en-US" sz="1100" b="0" dirty="0">
                          <a:effectLst/>
                        </a:rPr>
                        <a:t>When a value in the first source table doesn't have a corresponding match in the second</a:t>
                      </a:r>
                      <a:r>
                        <a:rPr lang="en-US" sz="1100" b="0" baseline="0" dirty="0">
                          <a:effectLst/>
                        </a:rPr>
                        <a:t> source </a:t>
                      </a:r>
                      <a:r>
                        <a:rPr lang="en-US" sz="1100" b="0" dirty="0">
                          <a:effectLst/>
                        </a:rPr>
                        <a:t>table, you see a null value in the resulting table.</a:t>
                      </a:r>
                    </a:p>
                    <a:p>
                      <a:pPr fontAlgn="t"/>
                      <a:endParaRPr lang="en-US" sz="1100" b="0" dirty="0">
                        <a:effectLst/>
                      </a:endParaRP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483650524"/>
                  </a:ext>
                </a:extLst>
              </a:tr>
              <a:tr h="927575">
                <a:tc>
                  <a:txBody>
                    <a:bodyPr/>
                    <a:lstStyle/>
                    <a:p>
                      <a:pPr fontAlgn="t"/>
                      <a:r>
                        <a:rPr lang="en-SG" sz="1100" b="0">
                          <a:effectLst/>
                        </a:rPr>
                        <a:t>Right</a:t>
                      </a: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endParaRPr lang="en-US" sz="1100" b="0" dirty="0">
                        <a:effectLst/>
                      </a:endParaRPr>
                    </a:p>
                    <a:p>
                      <a:pPr fontAlgn="t"/>
                      <a:r>
                        <a:rPr lang="en-US" sz="1100" b="0" dirty="0">
                          <a:effectLst/>
                        </a:rPr>
                        <a:t>The resultant table contains all values from the second source table and corresponding matches from the first source table.</a:t>
                      </a:r>
                    </a:p>
                    <a:p>
                      <a:pPr fontAlgn="t"/>
                      <a:endParaRPr lang="en-US" sz="1100" b="0" dirty="0">
                        <a:effectLst/>
                      </a:endParaRPr>
                    </a:p>
                    <a:p>
                      <a:pPr fontAlgn="t"/>
                      <a:r>
                        <a:rPr lang="en-US" sz="1100" b="0" dirty="0">
                          <a:effectLst/>
                        </a:rPr>
                        <a:t>When a value in the second source table doesn't have a corresponding match in the</a:t>
                      </a:r>
                      <a:r>
                        <a:rPr lang="en-US" sz="1100" b="0" baseline="0" dirty="0">
                          <a:effectLst/>
                        </a:rPr>
                        <a:t> first source </a:t>
                      </a:r>
                      <a:r>
                        <a:rPr lang="en-US" sz="1100" b="0" dirty="0">
                          <a:effectLst/>
                        </a:rPr>
                        <a:t>table, you see a null value in the resulting</a:t>
                      </a:r>
                      <a:r>
                        <a:rPr lang="en-US" sz="1100" b="0" baseline="0" dirty="0">
                          <a:effectLst/>
                        </a:rPr>
                        <a:t> table</a:t>
                      </a:r>
                      <a:r>
                        <a:rPr lang="en-US" sz="1100" b="0" dirty="0">
                          <a:effectLst/>
                        </a:rPr>
                        <a:t>.</a:t>
                      </a:r>
                    </a:p>
                    <a:p>
                      <a:pPr fontAlgn="t"/>
                      <a:endParaRPr lang="en-US" sz="1100" b="0" dirty="0">
                        <a:effectLst/>
                      </a:endParaRP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875469774"/>
                  </a:ext>
                </a:extLst>
              </a:tr>
              <a:tr h="801087">
                <a:tc>
                  <a:txBody>
                    <a:bodyPr/>
                    <a:lstStyle/>
                    <a:p>
                      <a:pPr fontAlgn="t"/>
                      <a:r>
                        <a:rPr lang="en-SG" sz="1100" b="0" dirty="0">
                          <a:effectLst/>
                        </a:rPr>
                        <a:t>Full outer</a:t>
                      </a: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bg1"/>
                    </a:solidFill>
                  </a:tcPr>
                </a:tc>
                <a:tc>
                  <a:txBody>
                    <a:bodyPr/>
                    <a:lstStyle/>
                    <a:p>
                      <a:pPr fontAlgn="t"/>
                      <a:endParaRPr lang="en-US" sz="1100" b="0" dirty="0">
                        <a:effectLst/>
                      </a:endParaRPr>
                    </a:p>
                    <a:p>
                      <a:pPr fontAlgn="t"/>
                      <a:r>
                        <a:rPr lang="en-US" sz="1100" b="0" dirty="0">
                          <a:effectLst/>
                        </a:rPr>
                        <a:t>The resultant table contains all values from both the source tables.</a:t>
                      </a:r>
                    </a:p>
                    <a:p>
                      <a:pPr fontAlgn="t"/>
                      <a:endParaRPr lang="en-US" sz="1100" b="0" dirty="0">
                        <a:effectLst/>
                      </a:endParaRPr>
                    </a:p>
                    <a:p>
                      <a:pPr fontAlgn="t"/>
                      <a:r>
                        <a:rPr lang="en-US" sz="1100" b="0" dirty="0">
                          <a:effectLst/>
                        </a:rPr>
                        <a:t>When a value from either source table doesn't have a match with the other table, you see a null value in the resultant table.</a:t>
                      </a:r>
                    </a:p>
                  </a:txBody>
                  <a:tcPr marL="36321" marR="36321" marT="18161" marB="1816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111037075"/>
                  </a:ext>
                </a:extLst>
              </a:tr>
            </a:tbl>
          </a:graphicData>
        </a:graphic>
      </p:graphicFrame>
      <p:pic>
        <p:nvPicPr>
          <p:cNvPr id="7169" name="Picture 1" descr="https://help.tableau.com/v2021.4/pro/desktop/en-us/Img/join_type_inn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759" y="1130404"/>
            <a:ext cx="3619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help.tableau.com/v2021.4/pro/desktop/en-us/Img/join_type_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759" y="2102307"/>
            <a:ext cx="3619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https://help.tableau.com/v2021.4/pro/desktop/en-us/Img/join_type_r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527" y="3269021"/>
            <a:ext cx="3619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help.tableau.com/v2021.4/pro/desktop/en-us/Img/join_type_fullout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9183" y="4321435"/>
            <a:ext cx="361950" cy="228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9447011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732905" y="362946"/>
            <a:ext cx="3515717" cy="4392593"/>
          </a:xfrm>
          <a:prstGeom prst="rect">
            <a:avLst/>
          </a:prstGeom>
        </p:spPr>
      </p:pic>
      <p:sp>
        <p:nvSpPr>
          <p:cNvPr id="5" name="Title 4">
            <a:extLst>
              <a:ext uri="{FF2B5EF4-FFF2-40B4-BE49-F238E27FC236}">
                <a16:creationId xmlns:a16="http://schemas.microsoft.com/office/drawing/2014/main" id="{34A953DA-FC4F-4687-8847-06DEE663B10E}"/>
              </a:ext>
            </a:extLst>
          </p:cNvPr>
          <p:cNvSpPr>
            <a:spLocks noGrp="1"/>
          </p:cNvSpPr>
          <p:nvPr>
            <p:ph type="title"/>
          </p:nvPr>
        </p:nvSpPr>
        <p:spPr/>
        <p:txBody>
          <a:bodyPr/>
          <a:lstStyle/>
          <a:p>
            <a:r>
              <a:rPr lang="en-SG" altLang="en-US" noProof="0" dirty="0"/>
              <a:t>Table Join – Joined Visual</a:t>
            </a:r>
            <a:br>
              <a:rPr lang="en-SG" altLang="en-US" noProof="0" dirty="0"/>
            </a:br>
            <a:endParaRPr lang="en-SG" noProof="0" dirty="0"/>
          </a:p>
        </p:txBody>
      </p:sp>
      <p:sp>
        <p:nvSpPr>
          <p:cNvPr id="6" name="Content Placeholder 5">
            <a:extLst>
              <a:ext uri="{FF2B5EF4-FFF2-40B4-BE49-F238E27FC236}">
                <a16:creationId xmlns:a16="http://schemas.microsoft.com/office/drawing/2014/main" id="{A008B82F-5ED9-DD56-C1FE-1A2B0B6AD456}"/>
              </a:ext>
            </a:extLst>
          </p:cNvPr>
          <p:cNvSpPr>
            <a:spLocks noGrp="1"/>
          </p:cNvSpPr>
          <p:nvPr>
            <p:ph idx="1"/>
          </p:nvPr>
        </p:nvSpPr>
        <p:spPr>
          <a:xfrm>
            <a:off x="457199" y="1307682"/>
            <a:ext cx="4114801" cy="3068054"/>
          </a:xfrm>
        </p:spPr>
        <p:txBody>
          <a:bodyPr/>
          <a:lstStyle/>
          <a:p>
            <a:pPr marL="342900" indent="-342900">
              <a:buFont typeface="+mj-lt"/>
              <a:buAutoNum type="arabicPeriod"/>
            </a:pPr>
            <a:r>
              <a:rPr lang="en-SG" sz="1400" noProof="0" dirty="0">
                <a:solidFill>
                  <a:srgbClr val="000000"/>
                </a:solidFill>
                <a:latin typeface="Arial" panose="020B0604020202020204" pitchFamily="34" charset="0"/>
              </a:rPr>
              <a:t>Add visual</a:t>
            </a:r>
          </a:p>
          <a:p>
            <a:pPr marL="342900" indent="-342900">
              <a:buFont typeface="+mj-lt"/>
              <a:buAutoNum type="arabicPeriod"/>
            </a:pPr>
            <a:r>
              <a:rPr lang="en-SG" sz="1400" b="1" noProof="0" dirty="0">
                <a:solidFill>
                  <a:srgbClr val="000000"/>
                </a:solidFill>
                <a:latin typeface="Arial" panose="020B0604020202020204" pitchFamily="34" charset="0"/>
              </a:rPr>
              <a:t>Order date  </a:t>
            </a:r>
            <a:r>
              <a:rPr lang="en-SG" sz="1400" noProof="0" dirty="0">
                <a:solidFill>
                  <a:srgbClr val="000000"/>
                </a:solidFill>
                <a:latin typeface="Wingdings" panose="05000000000000000000" pitchFamily="2" charset="2"/>
              </a:rPr>
              <a:t> </a:t>
            </a:r>
            <a:r>
              <a:rPr lang="en-SG" sz="1400" noProof="0" dirty="0">
                <a:solidFill>
                  <a:srgbClr val="000000"/>
                </a:solidFill>
                <a:latin typeface="Arial" panose="020B0604020202020204" pitchFamily="34" charset="0"/>
              </a:rPr>
              <a:t>Columns</a:t>
            </a:r>
          </a:p>
          <a:p>
            <a:pPr marL="342900" indent="-342900">
              <a:buFont typeface="+mj-lt"/>
              <a:buAutoNum type="arabicPeriod"/>
            </a:pPr>
            <a:r>
              <a:rPr lang="en-SG" sz="1400" noProof="0" dirty="0">
                <a:solidFill>
                  <a:srgbClr val="000000"/>
                </a:solidFill>
                <a:latin typeface="Arial" panose="020B0604020202020204" pitchFamily="34" charset="0"/>
              </a:rPr>
              <a:t>Click “+” sign before </a:t>
            </a:r>
            <a:r>
              <a:rPr lang="en-SG" sz="1400" b="1" noProof="0" dirty="0">
                <a:solidFill>
                  <a:srgbClr val="000000"/>
                </a:solidFill>
                <a:latin typeface="Arial" panose="020B0604020202020204" pitchFamily="34" charset="0"/>
              </a:rPr>
              <a:t>Year</a:t>
            </a:r>
            <a:r>
              <a:rPr lang="en-SG" sz="1400" noProof="0" dirty="0">
                <a:solidFill>
                  <a:srgbClr val="000000"/>
                </a:solidFill>
                <a:latin typeface="Arial" panose="020B0604020202020204" pitchFamily="34" charset="0"/>
              </a:rPr>
              <a:t> and move </a:t>
            </a:r>
            <a:r>
              <a:rPr lang="en-SG" sz="1400" b="1" noProof="0" dirty="0">
                <a:solidFill>
                  <a:srgbClr val="000000"/>
                </a:solidFill>
                <a:latin typeface="Arial" panose="020B0604020202020204" pitchFamily="34" charset="0"/>
              </a:rPr>
              <a:t>Year</a:t>
            </a:r>
            <a:r>
              <a:rPr lang="en-SG" sz="1400" noProof="0" dirty="0">
                <a:solidFill>
                  <a:srgbClr val="000000"/>
                </a:solidFill>
                <a:latin typeface="Arial" panose="020B0604020202020204" pitchFamily="34" charset="0"/>
              </a:rPr>
              <a:t> to </a:t>
            </a:r>
            <a:r>
              <a:rPr lang="en-SG" sz="1400" noProof="0" dirty="0" err="1">
                <a:solidFill>
                  <a:srgbClr val="000000"/>
                </a:solidFill>
                <a:latin typeface="Arial" panose="020B0604020202020204" pitchFamily="34" charset="0"/>
              </a:rPr>
              <a:t>color</a:t>
            </a:r>
            <a:endParaRPr lang="en-SG" sz="1400" noProof="0" dirty="0">
              <a:solidFill>
                <a:srgbClr val="000000"/>
              </a:solidFill>
              <a:latin typeface="Arial" panose="020B0604020202020204" pitchFamily="34" charset="0"/>
            </a:endParaRPr>
          </a:p>
          <a:p>
            <a:pPr marL="342900" indent="-342900">
              <a:buFont typeface="+mj-lt"/>
              <a:buAutoNum type="arabicPeriod"/>
            </a:pPr>
            <a:r>
              <a:rPr lang="en-SG" sz="1400" b="1" noProof="0" dirty="0">
                <a:solidFill>
                  <a:srgbClr val="000000"/>
                </a:solidFill>
                <a:latin typeface="Arial" panose="020B0604020202020204" pitchFamily="34" charset="0"/>
              </a:rPr>
              <a:t>Returned</a:t>
            </a:r>
            <a:r>
              <a:rPr lang="en-SG" sz="1400" noProof="0" dirty="0">
                <a:solidFill>
                  <a:srgbClr val="000000"/>
                </a:solidFill>
                <a:latin typeface="Arial" panose="020B0604020202020204" pitchFamily="34" charset="0"/>
              </a:rPr>
              <a:t>  </a:t>
            </a:r>
            <a:r>
              <a:rPr lang="en-SG" sz="1400" noProof="0" dirty="0">
                <a:solidFill>
                  <a:srgbClr val="000000"/>
                </a:solidFill>
                <a:latin typeface="Wingdings" panose="05000000000000000000" pitchFamily="2" charset="2"/>
              </a:rPr>
              <a:t> </a:t>
            </a:r>
            <a:r>
              <a:rPr lang="en-SG" sz="1400" noProof="0" dirty="0">
                <a:solidFill>
                  <a:srgbClr val="000000"/>
                </a:solidFill>
                <a:latin typeface="Arial" panose="020B0604020202020204" pitchFamily="34" charset="0"/>
              </a:rPr>
              <a:t>Rows</a:t>
            </a:r>
          </a:p>
          <a:p>
            <a:pPr marL="342900" indent="-342900">
              <a:buFont typeface="+mj-lt"/>
              <a:buAutoNum type="arabicPeriod"/>
            </a:pPr>
            <a:r>
              <a:rPr lang="en-SG" sz="1400" noProof="0" dirty="0">
                <a:solidFill>
                  <a:srgbClr val="000000"/>
                </a:solidFill>
                <a:latin typeface="Arial" panose="020B0604020202020204" pitchFamily="34" charset="0"/>
              </a:rPr>
              <a:t>Switch </a:t>
            </a:r>
            <a:r>
              <a:rPr lang="en-SG" sz="1400" b="1" noProof="0" dirty="0">
                <a:solidFill>
                  <a:srgbClr val="000000"/>
                </a:solidFill>
                <a:latin typeface="Arial" panose="020B0604020202020204" pitchFamily="34" charset="0"/>
              </a:rPr>
              <a:t>Returned</a:t>
            </a:r>
            <a:r>
              <a:rPr lang="en-SG" sz="1400" noProof="0" dirty="0">
                <a:solidFill>
                  <a:srgbClr val="000000"/>
                </a:solidFill>
                <a:latin typeface="Arial" panose="020B0604020202020204" pitchFamily="34" charset="0"/>
              </a:rPr>
              <a:t> Measure </a:t>
            </a:r>
            <a:r>
              <a:rPr lang="en-SG" sz="1400" noProof="0" dirty="0">
                <a:solidFill>
                  <a:srgbClr val="000000"/>
                </a:solidFill>
                <a:latin typeface="Wingdings" panose="05000000000000000000" pitchFamily="2" charset="2"/>
              </a:rPr>
              <a:t> </a:t>
            </a:r>
            <a:r>
              <a:rPr lang="en-SG" sz="1400" noProof="0" dirty="0">
                <a:solidFill>
                  <a:srgbClr val="000000"/>
                </a:solidFill>
                <a:latin typeface="Arial" panose="020B0604020202020204" pitchFamily="34" charset="0"/>
              </a:rPr>
              <a:t>count</a:t>
            </a:r>
          </a:p>
          <a:p>
            <a:pPr marL="342900" indent="-342900">
              <a:buFont typeface="+mj-lt"/>
              <a:buAutoNum type="arabicPeriod"/>
            </a:pPr>
            <a:r>
              <a:rPr lang="en-SG" sz="1400" b="1" noProof="0" dirty="0">
                <a:solidFill>
                  <a:srgbClr val="000000"/>
                </a:solidFill>
                <a:latin typeface="Arial" panose="020B0604020202020204" pitchFamily="34" charset="0"/>
              </a:rPr>
              <a:t>Sales</a:t>
            </a:r>
            <a:r>
              <a:rPr lang="en-SG" sz="1400" noProof="0" dirty="0">
                <a:solidFill>
                  <a:srgbClr val="000000"/>
                </a:solidFill>
                <a:latin typeface="Arial" panose="020B0604020202020204" pitchFamily="34" charset="0"/>
              </a:rPr>
              <a:t>  </a:t>
            </a:r>
            <a:r>
              <a:rPr lang="en-SG" sz="1400" noProof="0" dirty="0">
                <a:solidFill>
                  <a:srgbClr val="000000"/>
                </a:solidFill>
                <a:latin typeface="Wingdings" panose="05000000000000000000" pitchFamily="2" charset="2"/>
              </a:rPr>
              <a:t> </a:t>
            </a:r>
            <a:r>
              <a:rPr lang="en-SG" sz="1400" noProof="0" dirty="0">
                <a:solidFill>
                  <a:srgbClr val="000000"/>
                </a:solidFill>
                <a:latin typeface="Arial" panose="020B0604020202020204" pitchFamily="34" charset="0"/>
              </a:rPr>
              <a:t>Rows</a:t>
            </a:r>
          </a:p>
          <a:p>
            <a:endParaRPr lang="en-SG" noProof="0" dirty="0"/>
          </a:p>
        </p:txBody>
      </p:sp>
    </p:spTree>
    <p:custDataLst>
      <p:tags r:id="rId1"/>
    </p:custDataLst>
    <p:extLst>
      <p:ext uri="{BB962C8B-B14F-4D97-AF65-F5344CB8AC3E}">
        <p14:creationId xmlns:p14="http://schemas.microsoft.com/office/powerpoint/2010/main" val="87021179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02EA-D7B5-A1CA-4C54-8580888E366C}"/>
              </a:ext>
            </a:extLst>
          </p:cNvPr>
          <p:cNvSpPr>
            <a:spLocks noGrp="1"/>
          </p:cNvSpPr>
          <p:nvPr>
            <p:ph type="title"/>
          </p:nvPr>
        </p:nvSpPr>
        <p:spPr/>
        <p:txBody>
          <a:bodyPr/>
          <a:lstStyle/>
          <a:p>
            <a:r>
              <a:rPr lang="en-SG" altLang="en-US" noProof="0" dirty="0"/>
              <a:t>Cross-database Join</a:t>
            </a:r>
            <a:endParaRPr lang="en-SG" noProof="0" dirty="0"/>
          </a:p>
        </p:txBody>
      </p:sp>
      <p:pic>
        <p:nvPicPr>
          <p:cNvPr id="3" name="Picture 2"/>
          <p:cNvPicPr>
            <a:picLocks noChangeAspect="1"/>
          </p:cNvPicPr>
          <p:nvPr/>
        </p:nvPicPr>
        <p:blipFill>
          <a:blip r:embed="rId4"/>
          <a:srcRect/>
          <a:stretch/>
        </p:blipFill>
        <p:spPr>
          <a:xfrm>
            <a:off x="457199" y="1737695"/>
            <a:ext cx="8366660" cy="3184803"/>
          </a:xfrm>
          <a:prstGeom prst="rect">
            <a:avLst/>
          </a:prstGeom>
        </p:spPr>
      </p:pic>
      <p:cxnSp>
        <p:nvCxnSpPr>
          <p:cNvPr id="6" name="Straight Arrow Connector 5">
            <a:extLst>
              <a:ext uri="{FF2B5EF4-FFF2-40B4-BE49-F238E27FC236}">
                <a16:creationId xmlns:a16="http://schemas.microsoft.com/office/drawing/2014/main" id="{E0B98557-7C46-40D7-8C68-E5FB41A8364E}"/>
              </a:ext>
            </a:extLst>
          </p:cNvPr>
          <p:cNvCxnSpPr/>
          <p:nvPr/>
        </p:nvCxnSpPr>
        <p:spPr>
          <a:xfrm>
            <a:off x="5503473" y="735081"/>
            <a:ext cx="2238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ontent Placeholder 6">
            <a:extLst>
              <a:ext uri="{FF2B5EF4-FFF2-40B4-BE49-F238E27FC236}">
                <a16:creationId xmlns:a16="http://schemas.microsoft.com/office/drawing/2014/main" id="{476F3B5B-22E8-F5B6-2894-B2F1F7B27899}"/>
              </a:ext>
            </a:extLst>
          </p:cNvPr>
          <p:cNvSpPr>
            <a:spLocks noGrp="1"/>
          </p:cNvSpPr>
          <p:nvPr>
            <p:ph idx="1"/>
          </p:nvPr>
        </p:nvSpPr>
        <p:spPr>
          <a:xfrm>
            <a:off x="4267201" y="57517"/>
            <a:ext cx="4419600" cy="3068054"/>
          </a:xfrm>
        </p:spPr>
        <p:txBody>
          <a:bodyPr/>
          <a:lstStyle/>
          <a:p>
            <a:pPr marL="342900" indent="-342900">
              <a:buFont typeface="+mj-lt"/>
              <a:buAutoNum type="arabicPeriod"/>
            </a:pPr>
            <a:r>
              <a:rPr lang="en-SG" sz="1400" noProof="0" dirty="0">
                <a:solidFill>
                  <a:srgbClr val="000000"/>
                </a:solidFill>
                <a:latin typeface="+mj-lt"/>
              </a:rPr>
              <a:t>Go to home page, connect to Sales 2016</a:t>
            </a:r>
          </a:p>
          <a:p>
            <a:pPr marL="342900" indent="-342900">
              <a:buFont typeface="+mj-lt"/>
              <a:buAutoNum type="arabicPeriod"/>
            </a:pPr>
            <a:r>
              <a:rPr lang="en-SG" sz="1400" noProof="0" dirty="0">
                <a:solidFill>
                  <a:srgbClr val="000000"/>
                </a:solidFill>
                <a:latin typeface="+mj-lt"/>
              </a:rPr>
              <a:t>Go to Data Source, click “Add” under connections</a:t>
            </a:r>
          </a:p>
          <a:p>
            <a:pPr marL="342900" indent="-342900">
              <a:buFont typeface="+mj-lt"/>
              <a:buAutoNum type="arabicPeriod"/>
            </a:pPr>
            <a:r>
              <a:rPr lang="en-SG" sz="1400" noProof="0" dirty="0">
                <a:solidFill>
                  <a:srgbClr val="000000"/>
                </a:solidFill>
                <a:latin typeface="+mj-lt"/>
              </a:rPr>
              <a:t>Text Files       Products 2016</a:t>
            </a:r>
          </a:p>
          <a:p>
            <a:pPr marL="342900" indent="-342900">
              <a:buFont typeface="+mj-lt"/>
              <a:buAutoNum type="arabicPeriod"/>
            </a:pPr>
            <a:r>
              <a:rPr lang="en-SG" sz="1400" noProof="0" dirty="0">
                <a:solidFill>
                  <a:srgbClr val="000000"/>
                </a:solidFill>
                <a:latin typeface="+mj-lt"/>
              </a:rPr>
              <a:t>Double click “Sheet1” on the right</a:t>
            </a:r>
          </a:p>
          <a:p>
            <a:pPr marL="342900" indent="-342900">
              <a:buFont typeface="+mj-lt"/>
              <a:buAutoNum type="arabicPeriod"/>
            </a:pPr>
            <a:r>
              <a:rPr lang="en-SG" sz="1400" noProof="0" dirty="0">
                <a:solidFill>
                  <a:srgbClr val="000000"/>
                </a:solidFill>
                <a:latin typeface="+mj-lt"/>
              </a:rPr>
              <a:t>Drag “Products 2016.csv” to the right</a:t>
            </a:r>
          </a:p>
          <a:p>
            <a:pPr marL="342900" indent="-342900">
              <a:buFont typeface="+mj-lt"/>
              <a:buAutoNum type="arabicPeriod"/>
            </a:pPr>
            <a:r>
              <a:rPr lang="en-SG" dirty="0">
                <a:solidFill>
                  <a:srgbClr val="000000"/>
                </a:solidFill>
                <a:latin typeface="+mj-lt"/>
              </a:rPr>
              <a:t>Drag “Sales” to the right</a:t>
            </a:r>
            <a:endParaRPr lang="en-SG" sz="1400" noProof="0" dirty="0">
              <a:solidFill>
                <a:srgbClr val="000000"/>
              </a:solidFill>
              <a:latin typeface="+mj-lt"/>
            </a:endParaRPr>
          </a:p>
          <a:p>
            <a:pPr marL="342900" indent="-342900">
              <a:buFont typeface="+mj-lt"/>
              <a:buAutoNum type="arabicPeriod"/>
            </a:pPr>
            <a:r>
              <a:rPr lang="en-SG" sz="1400" noProof="0" dirty="0">
                <a:solidFill>
                  <a:srgbClr val="000000"/>
                </a:solidFill>
                <a:latin typeface="+mj-lt"/>
              </a:rPr>
              <a:t>Go to a new worksheet</a:t>
            </a:r>
          </a:p>
          <a:p>
            <a:endParaRPr lang="en-SG" noProof="0" dirty="0"/>
          </a:p>
        </p:txBody>
      </p:sp>
    </p:spTree>
    <p:custDataLst>
      <p:tags r:id="rId1"/>
    </p:custDataLst>
    <p:extLst>
      <p:ext uri="{BB962C8B-B14F-4D97-AF65-F5344CB8AC3E}">
        <p14:creationId xmlns:p14="http://schemas.microsoft.com/office/powerpoint/2010/main" val="16282869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43B455-36F3-E509-6492-6C52E0881254}"/>
              </a:ext>
            </a:extLst>
          </p:cNvPr>
          <p:cNvSpPr>
            <a:spLocks noGrp="1"/>
          </p:cNvSpPr>
          <p:nvPr>
            <p:ph type="title"/>
          </p:nvPr>
        </p:nvSpPr>
        <p:spPr>
          <a:xfrm>
            <a:off x="457199" y="285750"/>
            <a:ext cx="8366661" cy="645796"/>
          </a:xfrm>
        </p:spPr>
        <p:txBody>
          <a:bodyPr/>
          <a:lstStyle/>
          <a:p>
            <a:r>
              <a:rPr lang="en-SG" altLang="en-US" noProof="0" dirty="0"/>
              <a:t>Cross-database Join</a:t>
            </a:r>
            <a:endParaRPr lang="en-SG" noProof="0" dirty="0"/>
          </a:p>
        </p:txBody>
      </p:sp>
      <p:pic>
        <p:nvPicPr>
          <p:cNvPr id="2" name="Picture 1"/>
          <p:cNvPicPr>
            <a:picLocks noChangeAspect="1"/>
          </p:cNvPicPr>
          <p:nvPr/>
        </p:nvPicPr>
        <p:blipFill>
          <a:blip r:embed="rId4"/>
          <a:stretch>
            <a:fillRect/>
          </a:stretch>
        </p:blipFill>
        <p:spPr>
          <a:xfrm>
            <a:off x="457199" y="1114239"/>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SG" sz="2800" noProof="0" dirty="0">
                <a:latin typeface="+mj-lt"/>
                <a:ea typeface="Roboto Medium" panose="02000000000000000000" pitchFamily="2" charset="0"/>
              </a:rPr>
              <a:t>Benefits of Data Visualisation</a:t>
            </a:r>
          </a:p>
        </p:txBody>
      </p:sp>
      <p:sp>
        <p:nvSpPr>
          <p:cNvPr id="5" name="Content Placeholder 4">
            <a:extLst>
              <a:ext uri="{FF2B5EF4-FFF2-40B4-BE49-F238E27FC236}">
                <a16:creationId xmlns:a16="http://schemas.microsoft.com/office/drawing/2014/main" id="{A1D2E2F7-4008-C746-AE37-D33791BAF7EA}"/>
              </a:ext>
            </a:extLst>
          </p:cNvPr>
          <p:cNvSpPr>
            <a:spLocks noGrp="1"/>
          </p:cNvSpPr>
          <p:nvPr>
            <p:ph idx="1"/>
          </p:nvPr>
        </p:nvSpPr>
        <p:spPr/>
        <p:txBody>
          <a:bodyPr>
            <a:noAutofit/>
          </a:bodyPr>
          <a:lstStyle/>
          <a:p>
            <a:pPr marL="185738" indent="-185738" algn="just">
              <a:buClr>
                <a:srgbClr val="CE0000"/>
              </a:buClr>
              <a:buFont typeface="System Font Regular"/>
              <a:buChar char="‣"/>
            </a:pPr>
            <a:r>
              <a:rPr lang="en-SG" sz="1600" noProof="0" dirty="0">
                <a:ea typeface="Roboto Light" panose="02000000000000000000" pitchFamily="2" charset="0"/>
              </a:rPr>
              <a:t>Provides us the ability to comprehend huge amounts of data</a:t>
            </a:r>
          </a:p>
          <a:p>
            <a:pPr marL="185738" indent="-185738" algn="just">
              <a:buClr>
                <a:srgbClr val="CE0000"/>
              </a:buClr>
              <a:buFont typeface="System Font Regular"/>
              <a:buChar char="‣"/>
            </a:pPr>
            <a:endParaRPr lang="en-SG" sz="1600" noProof="0" dirty="0">
              <a:ea typeface="Roboto Light" panose="02000000000000000000" pitchFamily="2" charset="0"/>
            </a:endParaRPr>
          </a:p>
          <a:p>
            <a:pPr marL="185738" indent="-185738" algn="just">
              <a:buClr>
                <a:srgbClr val="CE0000"/>
              </a:buClr>
              <a:buFont typeface="System Font Regular"/>
              <a:buChar char="‣"/>
            </a:pPr>
            <a:r>
              <a:rPr lang="en-SG" sz="1600" noProof="0" dirty="0">
                <a:ea typeface="Roboto Light" panose="02000000000000000000" pitchFamily="2" charset="0"/>
              </a:rPr>
              <a:t>Allows the perception of emergent properties that are not anticipated</a:t>
            </a:r>
          </a:p>
          <a:p>
            <a:pPr marL="185738" indent="-185738" algn="just">
              <a:buClr>
                <a:srgbClr val="CE0000"/>
              </a:buClr>
              <a:buFont typeface="System Font Regular"/>
              <a:buChar char="‣"/>
            </a:pPr>
            <a:endParaRPr lang="en-SG" sz="1600" noProof="0" dirty="0">
              <a:ea typeface="Roboto Light" panose="02000000000000000000" pitchFamily="2" charset="0"/>
            </a:endParaRPr>
          </a:p>
          <a:p>
            <a:pPr marL="185738" indent="-185738" algn="just">
              <a:buClr>
                <a:srgbClr val="CE0000"/>
              </a:buClr>
              <a:buFont typeface="System Font Regular"/>
              <a:buChar char="‣"/>
            </a:pPr>
            <a:r>
              <a:rPr lang="en-SG" sz="1600" noProof="0" dirty="0">
                <a:ea typeface="Roboto Light" panose="02000000000000000000" pitchFamily="2" charset="0"/>
              </a:rPr>
              <a:t>Facilitates hypothesis formation</a:t>
            </a:r>
          </a:p>
          <a:p>
            <a:pPr marL="185738" indent="-185738" algn="just">
              <a:buClr>
                <a:srgbClr val="CE0000"/>
              </a:buClr>
              <a:buFont typeface="System Font Regular"/>
              <a:buChar char="‣"/>
            </a:pPr>
            <a:endParaRPr lang="en-SG" sz="1600" noProof="0" dirty="0"/>
          </a:p>
          <a:p>
            <a:pPr marL="185738" indent="-185738" algn="just">
              <a:buClr>
                <a:srgbClr val="CE0000"/>
              </a:buClr>
              <a:buFont typeface="System Font Regular"/>
              <a:buChar char="‣"/>
            </a:pPr>
            <a:r>
              <a:rPr lang="en-SG" sz="1600" noProof="0" dirty="0">
                <a:ea typeface="Roboto Light" panose="02000000000000000000" pitchFamily="2" charset="0"/>
              </a:rPr>
              <a:t>Often enable problems with data to become immediately apparent</a:t>
            </a:r>
          </a:p>
          <a:p>
            <a:pPr marL="185738" indent="-185738" algn="just">
              <a:buClr>
                <a:srgbClr val="CE0000"/>
              </a:buClr>
              <a:buFont typeface="System Font Regular"/>
              <a:buChar char="‣"/>
            </a:pPr>
            <a:endParaRPr lang="en-SG" sz="1600" noProof="0" dirty="0">
              <a:ea typeface="Roboto Light" panose="02000000000000000000" pitchFamily="2" charset="0"/>
            </a:endParaRPr>
          </a:p>
          <a:p>
            <a:pPr marL="185738" indent="-185738" algn="just">
              <a:buClr>
                <a:srgbClr val="CE0000"/>
              </a:buClr>
              <a:buFont typeface="System Font Regular"/>
              <a:buChar char="‣"/>
            </a:pPr>
            <a:endParaRPr lang="en-SG" sz="1600" noProof="0" dirty="0">
              <a:ea typeface="Roboto Light" panose="02000000000000000000" pitchFamily="2" charset="0"/>
            </a:endParaRPr>
          </a:p>
          <a:p>
            <a:pPr marL="185738" indent="-185738" algn="just">
              <a:buClr>
                <a:srgbClr val="CE0000"/>
              </a:buClr>
              <a:buFont typeface="System Font Regular"/>
              <a:buChar char="‣"/>
            </a:pPr>
            <a:endParaRPr lang="en-SG" sz="1600" noProof="0" dirty="0">
              <a:ea typeface="Roboto Light" panose="02000000000000000000" pitchFamily="2" charset="0"/>
            </a:endParaRPr>
          </a:p>
        </p:txBody>
      </p:sp>
    </p:spTree>
    <p:extLst>
      <p:ext uri="{BB962C8B-B14F-4D97-AF65-F5344CB8AC3E}">
        <p14:creationId xmlns:p14="http://schemas.microsoft.com/office/powerpoint/2010/main" val="253708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319E81-E32E-493A-0EE6-2B59F4E0F1A5}"/>
              </a:ext>
            </a:extLst>
          </p:cNvPr>
          <p:cNvSpPr>
            <a:spLocks noGrp="1"/>
          </p:cNvSpPr>
          <p:nvPr>
            <p:ph type="title"/>
          </p:nvPr>
        </p:nvSpPr>
        <p:spPr/>
        <p:txBody>
          <a:bodyPr/>
          <a:lstStyle/>
          <a:p>
            <a:r>
              <a:rPr lang="en-SG" altLang="en-US" noProof="0" dirty="0"/>
              <a:t>Data Blending</a:t>
            </a:r>
            <a:endParaRPr lang="en-SG" noProof="0" dirty="0"/>
          </a:p>
        </p:txBody>
      </p:sp>
      <p:sp>
        <p:nvSpPr>
          <p:cNvPr id="8" name="Content Placeholder 7">
            <a:extLst>
              <a:ext uri="{FF2B5EF4-FFF2-40B4-BE49-F238E27FC236}">
                <a16:creationId xmlns:a16="http://schemas.microsoft.com/office/drawing/2014/main" id="{F1328187-21FE-6643-D99C-3A1EEEF51D56}"/>
              </a:ext>
            </a:extLst>
          </p:cNvPr>
          <p:cNvSpPr>
            <a:spLocks noGrp="1"/>
          </p:cNvSpPr>
          <p:nvPr>
            <p:ph idx="1"/>
          </p:nvPr>
        </p:nvSpPr>
        <p:spPr>
          <a:xfrm>
            <a:off x="3245708" y="185742"/>
            <a:ext cx="5183661" cy="1066799"/>
          </a:xfrm>
        </p:spPr>
        <p:txBody>
          <a:bodyPr/>
          <a:lstStyle/>
          <a:p>
            <a:pPr marL="342900" indent="-342900">
              <a:buFont typeface="+mj-lt"/>
              <a:buAutoNum type="arabicPeriod"/>
            </a:pPr>
            <a:r>
              <a:rPr lang="en-SG" sz="1400" noProof="0" dirty="0">
                <a:solidFill>
                  <a:srgbClr val="000000"/>
                </a:solidFill>
              </a:rPr>
              <a:t>Go to home page, </a:t>
            </a:r>
          </a:p>
          <a:p>
            <a:pPr marL="342900" indent="-342900">
              <a:buFont typeface="+mj-lt"/>
              <a:buAutoNum type="arabicPeriod"/>
            </a:pPr>
            <a:r>
              <a:rPr lang="en-SG" sz="1400" noProof="0" dirty="0">
                <a:solidFill>
                  <a:srgbClr val="000000"/>
                </a:solidFill>
              </a:rPr>
              <a:t>Connect to Office City</a:t>
            </a:r>
          </a:p>
          <a:p>
            <a:pPr marL="342900" indent="-342900">
              <a:buFont typeface="+mj-lt"/>
              <a:buAutoNum type="arabicPeriod"/>
            </a:pPr>
            <a:r>
              <a:rPr lang="en-SG" sz="1400" noProof="0" dirty="0">
                <a:solidFill>
                  <a:srgbClr val="000000"/>
                </a:solidFill>
              </a:rPr>
              <a:t>Connect to Data Source</a:t>
            </a:r>
          </a:p>
          <a:p>
            <a:pPr marL="342900" indent="-342900">
              <a:buFont typeface="+mj-lt"/>
              <a:buAutoNum type="arabicPeriod"/>
            </a:pPr>
            <a:r>
              <a:rPr lang="en-SG" sz="1400" noProof="0" dirty="0">
                <a:solidFill>
                  <a:srgbClr val="000000"/>
                </a:solidFill>
              </a:rPr>
              <a:t>Go to a new worksheet</a:t>
            </a:r>
          </a:p>
          <a:p>
            <a:endParaRPr lang="en-SG" noProof="0" dirty="0"/>
          </a:p>
        </p:txBody>
      </p:sp>
      <p:pic>
        <p:nvPicPr>
          <p:cNvPr id="6" name="Picture 5"/>
          <p:cNvPicPr>
            <a:picLocks noChangeAspect="1"/>
          </p:cNvPicPr>
          <p:nvPr/>
        </p:nvPicPr>
        <p:blipFill>
          <a:blip r:embed="rId4"/>
          <a:stretch>
            <a:fillRect/>
          </a:stretch>
        </p:blipFill>
        <p:spPr>
          <a:xfrm>
            <a:off x="1397619" y="1362551"/>
            <a:ext cx="6315581" cy="3162539"/>
          </a:xfrm>
          <a:prstGeom prst="rect">
            <a:avLst/>
          </a:prstGeom>
        </p:spPr>
      </p:pic>
      <p:sp>
        <p:nvSpPr>
          <p:cNvPr id="3" name="TextBox 2"/>
          <p:cNvSpPr txBox="1"/>
          <p:nvPr/>
        </p:nvSpPr>
        <p:spPr>
          <a:xfrm>
            <a:off x="1804087" y="4743390"/>
            <a:ext cx="5535827" cy="400110"/>
          </a:xfrm>
          <a:prstGeom prst="rect">
            <a:avLst/>
          </a:prstGeom>
          <a:noFill/>
        </p:spPr>
        <p:txBody>
          <a:bodyPr wrap="square" rtlCol="0">
            <a:spAutoFit/>
          </a:bodyPr>
          <a:lstStyle/>
          <a:p>
            <a:pPr algn="ctr"/>
            <a:r>
              <a:rPr lang="en-US" sz="1000" i="1" dirty="0">
                <a:latin typeface="Roboto Light"/>
                <a:hlinkClick r:id="rId5"/>
              </a:rPr>
              <a:t>More info: </a:t>
            </a:r>
          </a:p>
          <a:p>
            <a:pPr algn="ctr"/>
            <a:r>
              <a:rPr lang="en-US" sz="1000" i="1" dirty="0">
                <a:latin typeface="Roboto Light"/>
                <a:hlinkClick r:id="rId5"/>
              </a:rPr>
              <a:t>https://help.tableau.com/current/pro/desktop/en-us/multiple_connections.htm</a:t>
            </a:r>
            <a:endParaRPr lang="en-SG" sz="1000" i="1"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1E8D67-31D3-C4C1-05FF-77F8DBC6E3A9}"/>
              </a:ext>
            </a:extLst>
          </p:cNvPr>
          <p:cNvSpPr>
            <a:spLocks noGrp="1"/>
          </p:cNvSpPr>
          <p:nvPr>
            <p:ph type="title"/>
          </p:nvPr>
        </p:nvSpPr>
        <p:spPr/>
        <p:txBody>
          <a:bodyPr/>
          <a:lstStyle/>
          <a:p>
            <a:r>
              <a:rPr lang="en-SG" altLang="en-US" noProof="0" dirty="0"/>
              <a:t>Data Blending</a:t>
            </a:r>
            <a:endParaRPr lang="en-SG" noProof="0" dirty="0"/>
          </a:p>
        </p:txBody>
      </p:sp>
      <p:sp>
        <p:nvSpPr>
          <p:cNvPr id="7" name="Content Placeholder 6">
            <a:extLst>
              <a:ext uri="{FF2B5EF4-FFF2-40B4-BE49-F238E27FC236}">
                <a16:creationId xmlns:a16="http://schemas.microsoft.com/office/drawing/2014/main" id="{92956F53-A1CE-16DA-78F4-4690801936E7}"/>
              </a:ext>
            </a:extLst>
          </p:cNvPr>
          <p:cNvSpPr>
            <a:spLocks noGrp="1"/>
          </p:cNvSpPr>
          <p:nvPr>
            <p:ph idx="1"/>
          </p:nvPr>
        </p:nvSpPr>
        <p:spPr>
          <a:xfrm>
            <a:off x="457199" y="918982"/>
            <a:ext cx="2766061" cy="3456754"/>
          </a:xfrm>
        </p:spPr>
        <p:txBody>
          <a:bodyPr/>
          <a:lstStyle/>
          <a:p>
            <a:pPr marL="0" indent="0">
              <a:buNone/>
            </a:pPr>
            <a:r>
              <a:rPr lang="en-SG" sz="1400" noProof="0" dirty="0">
                <a:solidFill>
                  <a:prstClr val="black"/>
                </a:solidFill>
              </a:rPr>
              <a:t>Discuss to identify:</a:t>
            </a:r>
          </a:p>
          <a:p>
            <a:pPr marL="0" indent="0">
              <a:buNone/>
            </a:pPr>
            <a:r>
              <a:rPr lang="en-SG" sz="1400" noProof="0" dirty="0">
                <a:solidFill>
                  <a:prstClr val="black"/>
                </a:solidFill>
              </a:rPr>
              <a:t>Primary and Secondary data sources</a:t>
            </a:r>
          </a:p>
          <a:p>
            <a:endParaRPr lang="en-SG" noProof="0" dirty="0"/>
          </a:p>
        </p:txBody>
      </p:sp>
      <p:pic>
        <p:nvPicPr>
          <p:cNvPr id="2" name="Picture 1"/>
          <p:cNvPicPr>
            <a:picLocks noChangeAspect="1"/>
          </p:cNvPicPr>
          <p:nvPr/>
        </p:nvPicPr>
        <p:blipFill>
          <a:blip r:embed="rId4"/>
          <a:srcRect/>
          <a:stretch/>
        </p:blipFill>
        <p:spPr>
          <a:xfrm>
            <a:off x="1861598" y="2577901"/>
            <a:ext cx="5299082" cy="2378449"/>
          </a:xfrm>
          <a:prstGeom prst="rect">
            <a:avLst/>
          </a:prstGeom>
        </p:spPr>
      </p:pic>
      <p:sp>
        <p:nvSpPr>
          <p:cNvPr id="3" name="Rectangle 2"/>
          <p:cNvSpPr/>
          <p:nvPr/>
        </p:nvSpPr>
        <p:spPr>
          <a:xfrm>
            <a:off x="3520989" y="749718"/>
            <a:ext cx="5302871" cy="1815882"/>
          </a:xfrm>
          <a:prstGeom prst="rect">
            <a:avLst/>
          </a:prstGeom>
        </p:spPr>
        <p:txBody>
          <a:bodyPr wrap="square">
            <a:spAutoFit/>
          </a:bodyPr>
          <a:lstStyle/>
          <a:p>
            <a:pPr marL="342900" indent="-342900">
              <a:buFont typeface="+mj-lt"/>
              <a:buAutoNum type="arabicPeriod"/>
            </a:pPr>
            <a:r>
              <a:rPr lang="en-US" sz="1400" dirty="0">
                <a:solidFill>
                  <a:srgbClr val="000000"/>
                </a:solidFill>
              </a:rPr>
              <a:t>Data: Office City, Sales (Office City)     Columns</a:t>
            </a:r>
          </a:p>
          <a:p>
            <a:pPr marL="342900" indent="-342900">
              <a:buFont typeface="+mj-lt"/>
              <a:buAutoNum type="arabicPeriod"/>
            </a:pPr>
            <a:r>
              <a:rPr lang="en-SG" sz="1400" dirty="0">
                <a:solidFill>
                  <a:srgbClr val="000000"/>
                </a:solidFill>
              </a:rPr>
              <a:t>State (Office City)     Rows</a:t>
            </a:r>
          </a:p>
          <a:p>
            <a:pPr marL="342900" indent="-342900">
              <a:buFont typeface="+mj-lt"/>
              <a:buAutoNum type="arabicPeriod"/>
            </a:pPr>
            <a:r>
              <a:rPr lang="en-US" sz="1400" dirty="0">
                <a:solidFill>
                  <a:srgbClr val="000000"/>
                </a:solidFill>
              </a:rPr>
              <a:t>Data: Coffee Chain, Sales (Coffee Chain)    Columns</a:t>
            </a:r>
          </a:p>
          <a:p>
            <a:pPr marL="342900" indent="-342900">
              <a:buFont typeface="+mj-lt"/>
              <a:buAutoNum type="arabicPeriod"/>
            </a:pPr>
            <a:r>
              <a:rPr lang="en-US" sz="1400" dirty="0">
                <a:solidFill>
                  <a:srgbClr val="000000"/>
                </a:solidFill>
              </a:rPr>
              <a:t>New Calculation</a:t>
            </a:r>
          </a:p>
          <a:p>
            <a:pPr marL="342900" indent="-342900">
              <a:buFont typeface="+mj-lt"/>
              <a:buAutoNum type="arabicPeriod"/>
            </a:pPr>
            <a:r>
              <a:rPr lang="en-GB" sz="1400" dirty="0">
                <a:solidFill>
                  <a:srgbClr val="000000"/>
                </a:solidFill>
              </a:rPr>
              <a:t>IIF(ISNULL(SUM([Sales (Sheet1)])), </a:t>
            </a:r>
          </a:p>
          <a:p>
            <a:r>
              <a:rPr lang="en-GB" sz="1400" dirty="0">
                <a:solidFill>
                  <a:srgbClr val="000000"/>
                </a:solidFill>
              </a:rPr>
              <a:t>	    Sum([Sales]), </a:t>
            </a:r>
          </a:p>
          <a:p>
            <a:r>
              <a:rPr lang="en-GB" sz="1400" dirty="0">
                <a:solidFill>
                  <a:srgbClr val="000000"/>
                </a:solidFill>
              </a:rPr>
              <a:t>	    SUM([Sales]) + SUM([Sales (Sheet1)])	)</a:t>
            </a:r>
          </a:p>
          <a:p>
            <a:pPr marL="342900" indent="-342900">
              <a:buFont typeface="+mj-lt"/>
              <a:buAutoNum type="arabicPeriod" startAt="6"/>
            </a:pPr>
            <a:r>
              <a:rPr lang="en-GB" sz="1400" dirty="0">
                <a:solidFill>
                  <a:srgbClr val="000000"/>
                </a:solidFill>
              </a:rPr>
              <a:t>Call it Total</a:t>
            </a:r>
            <a:endParaRPr lang="en-US" sz="1400" dirty="0">
              <a:solidFill>
                <a:srgbClr val="000000"/>
              </a:solidFill>
            </a:endParaRPr>
          </a:p>
        </p:txBody>
      </p:sp>
      <p:cxnSp>
        <p:nvCxnSpPr>
          <p:cNvPr id="9" name="Straight Arrow Connector 8">
            <a:extLst>
              <a:ext uri="{FF2B5EF4-FFF2-40B4-BE49-F238E27FC236}">
                <a16:creationId xmlns:a16="http://schemas.microsoft.com/office/drawing/2014/main" id="{B7D54F45-6534-4B5C-BEB0-D5127C53457C}"/>
              </a:ext>
            </a:extLst>
          </p:cNvPr>
          <p:cNvCxnSpPr/>
          <p:nvPr/>
        </p:nvCxnSpPr>
        <p:spPr>
          <a:xfrm>
            <a:off x="6802539" y="896122"/>
            <a:ext cx="18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9E1F6C8-458B-4C13-948D-7E1CBCD1492A}"/>
              </a:ext>
            </a:extLst>
          </p:cNvPr>
          <p:cNvCxnSpPr/>
          <p:nvPr/>
        </p:nvCxnSpPr>
        <p:spPr>
          <a:xfrm>
            <a:off x="5381108" y="1131900"/>
            <a:ext cx="18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5EF616D-E5CA-442B-B32C-0BE119811E62}"/>
              </a:ext>
            </a:extLst>
          </p:cNvPr>
          <p:cNvCxnSpPr/>
          <p:nvPr/>
        </p:nvCxnSpPr>
        <p:spPr>
          <a:xfrm>
            <a:off x="7222210" y="1334797"/>
            <a:ext cx="18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215695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EB7213-0984-9C00-4AB8-2E93FBDE13A6}"/>
              </a:ext>
            </a:extLst>
          </p:cNvPr>
          <p:cNvSpPr>
            <a:spLocks noGrp="1"/>
          </p:cNvSpPr>
          <p:nvPr>
            <p:ph type="title"/>
          </p:nvPr>
        </p:nvSpPr>
        <p:spPr>
          <a:xfrm>
            <a:off x="457199" y="285750"/>
            <a:ext cx="8366661" cy="645796"/>
          </a:xfrm>
        </p:spPr>
        <p:txBody>
          <a:bodyPr/>
          <a:lstStyle/>
          <a:p>
            <a:r>
              <a:rPr lang="en-SG" altLang="en-US" noProof="0" dirty="0"/>
              <a:t>Pivot Data from Columns to Rows</a:t>
            </a:r>
            <a:endParaRPr lang="en-SG" noProof="0" dirty="0"/>
          </a:p>
        </p:txBody>
      </p:sp>
      <p:sp>
        <p:nvSpPr>
          <p:cNvPr id="8" name="Content Placeholder 7">
            <a:extLst>
              <a:ext uri="{FF2B5EF4-FFF2-40B4-BE49-F238E27FC236}">
                <a16:creationId xmlns:a16="http://schemas.microsoft.com/office/drawing/2014/main" id="{A5A553CC-8942-B798-8B99-C28CC0F21319}"/>
              </a:ext>
            </a:extLst>
          </p:cNvPr>
          <p:cNvSpPr>
            <a:spLocks noGrp="1"/>
          </p:cNvSpPr>
          <p:nvPr>
            <p:ph idx="10"/>
          </p:nvPr>
        </p:nvSpPr>
        <p:spPr>
          <a:xfrm>
            <a:off x="457199" y="980360"/>
            <a:ext cx="8366661" cy="295990"/>
          </a:xfrm>
        </p:spPr>
        <p:txBody>
          <a:bodyPr/>
          <a:lstStyle/>
          <a:p>
            <a:r>
              <a:rPr lang="en-SG" noProof="0" dirty="0"/>
              <a:t>Pivot from wide format to long format</a:t>
            </a:r>
          </a:p>
        </p:txBody>
      </p:sp>
      <p:sp>
        <p:nvSpPr>
          <p:cNvPr id="11" name="Content Placeholder 10">
            <a:extLst>
              <a:ext uri="{FF2B5EF4-FFF2-40B4-BE49-F238E27FC236}">
                <a16:creationId xmlns:a16="http://schemas.microsoft.com/office/drawing/2014/main" id="{6E95F37D-8F49-446A-FC42-07ADA6F55C64}"/>
              </a:ext>
            </a:extLst>
          </p:cNvPr>
          <p:cNvSpPr>
            <a:spLocks noGrp="1"/>
          </p:cNvSpPr>
          <p:nvPr>
            <p:ph idx="1"/>
          </p:nvPr>
        </p:nvSpPr>
        <p:spPr/>
        <p:txBody>
          <a:bodyPr/>
          <a:lstStyle/>
          <a:p>
            <a:pPr marL="0" indent="0">
              <a:buNone/>
            </a:pPr>
            <a:r>
              <a:rPr lang="en-US" sz="1400" dirty="0">
                <a:solidFill>
                  <a:srgbClr val="000000"/>
                </a:solidFill>
              </a:rPr>
              <a:t>Go to home page, connect to </a:t>
            </a:r>
            <a:r>
              <a:rPr lang="en-US" sz="1400" b="1" dirty="0">
                <a:solidFill>
                  <a:srgbClr val="000000"/>
                </a:solidFill>
              </a:rPr>
              <a:t>data_prep_flights.xlsx</a:t>
            </a:r>
            <a:endParaRPr lang="en-SG" b="1" dirty="0"/>
          </a:p>
        </p:txBody>
      </p:sp>
      <p:pic>
        <p:nvPicPr>
          <p:cNvPr id="6" name="Picture 5"/>
          <p:cNvPicPr>
            <a:picLocks noChangeAspect="1"/>
          </p:cNvPicPr>
          <p:nvPr/>
        </p:nvPicPr>
        <p:blipFill>
          <a:blip r:embed="rId4"/>
          <a:stretch>
            <a:fillRect/>
          </a:stretch>
        </p:blipFill>
        <p:spPr>
          <a:xfrm>
            <a:off x="699270" y="1657888"/>
            <a:ext cx="7987531" cy="2968059"/>
          </a:xfrm>
          <a:prstGeom prst="rect">
            <a:avLst/>
          </a:prstGeom>
        </p:spPr>
      </p:pic>
      <p:sp>
        <p:nvSpPr>
          <p:cNvPr id="2" name="Rectangle 1"/>
          <p:cNvSpPr/>
          <p:nvPr/>
        </p:nvSpPr>
        <p:spPr>
          <a:xfrm>
            <a:off x="672359" y="4743390"/>
            <a:ext cx="7799282" cy="400110"/>
          </a:xfrm>
          <a:prstGeom prst="rect">
            <a:avLst/>
          </a:prstGeom>
        </p:spPr>
        <p:txBody>
          <a:bodyPr wrap="square">
            <a:spAutoFit/>
          </a:bodyPr>
          <a:lstStyle/>
          <a:p>
            <a:pPr algn="ctr"/>
            <a:r>
              <a:rPr lang="en-US" sz="1000" i="1" dirty="0">
                <a:latin typeface="Roboto Light"/>
                <a:hlinkClick r:id="rId5"/>
              </a:rPr>
              <a:t>More info:</a:t>
            </a:r>
          </a:p>
          <a:p>
            <a:pPr algn="ctr"/>
            <a:r>
              <a:rPr lang="en-US" sz="1000" i="1" dirty="0">
                <a:latin typeface="Roboto Light"/>
                <a:hlinkClick r:id="rId5"/>
              </a:rPr>
              <a:t>https://help.tableau.com/current/pro/desktop/en-us/pivot.htm</a:t>
            </a:r>
            <a:endParaRPr lang="en-US" sz="1000" i="1"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290BA-BCD5-DE72-D6FB-423508BACBF7}"/>
              </a:ext>
            </a:extLst>
          </p:cNvPr>
          <p:cNvSpPr>
            <a:spLocks noGrp="1"/>
          </p:cNvSpPr>
          <p:nvPr>
            <p:ph type="title"/>
          </p:nvPr>
        </p:nvSpPr>
        <p:spPr/>
        <p:txBody>
          <a:bodyPr/>
          <a:lstStyle/>
          <a:p>
            <a:r>
              <a:rPr lang="en-SG" altLang="en-US" noProof="0" dirty="0"/>
              <a:t>Pivot</a:t>
            </a:r>
            <a:endParaRPr lang="en-SG" noProof="0" dirty="0"/>
          </a:p>
        </p:txBody>
      </p:sp>
      <p:sp>
        <p:nvSpPr>
          <p:cNvPr id="9" name="Content Placeholder 8">
            <a:extLst>
              <a:ext uri="{FF2B5EF4-FFF2-40B4-BE49-F238E27FC236}">
                <a16:creationId xmlns:a16="http://schemas.microsoft.com/office/drawing/2014/main" id="{B0EC5205-7B10-C867-8AB2-ACFC8BDF9559}"/>
              </a:ext>
            </a:extLst>
          </p:cNvPr>
          <p:cNvSpPr>
            <a:spLocks noGrp="1"/>
          </p:cNvSpPr>
          <p:nvPr>
            <p:ph idx="10"/>
          </p:nvPr>
        </p:nvSpPr>
        <p:spPr/>
        <p:txBody>
          <a:bodyPr/>
          <a:lstStyle/>
          <a:p>
            <a:r>
              <a:rPr lang="en-SG" noProof="0" dirty="0"/>
              <a:t>Pivot from wide format to long format</a:t>
            </a:r>
          </a:p>
        </p:txBody>
      </p:sp>
      <p:sp>
        <p:nvSpPr>
          <p:cNvPr id="7" name="Content Placeholder 6">
            <a:extLst>
              <a:ext uri="{FF2B5EF4-FFF2-40B4-BE49-F238E27FC236}">
                <a16:creationId xmlns:a16="http://schemas.microsoft.com/office/drawing/2014/main" id="{0ED443A6-938B-BA84-46E6-628DAAF7F7B7}"/>
              </a:ext>
            </a:extLst>
          </p:cNvPr>
          <p:cNvSpPr>
            <a:spLocks noGrp="1"/>
          </p:cNvSpPr>
          <p:nvPr>
            <p:ph idx="1"/>
          </p:nvPr>
        </p:nvSpPr>
        <p:spPr>
          <a:xfrm>
            <a:off x="457199" y="1307682"/>
            <a:ext cx="4366261" cy="3068054"/>
          </a:xfrm>
        </p:spPr>
        <p:txBody>
          <a:bodyPr/>
          <a:lstStyle/>
          <a:p>
            <a:pPr marL="0" indent="0">
              <a:buNone/>
            </a:pPr>
            <a:r>
              <a:rPr lang="en-SG" sz="1400" noProof="0" dirty="0">
                <a:solidFill>
                  <a:srgbClr val="000000"/>
                </a:solidFill>
              </a:rPr>
              <a:t>To long format, date as rows:</a:t>
            </a:r>
          </a:p>
          <a:p>
            <a:pPr marL="342900" indent="-342900">
              <a:buFont typeface="+mj-lt"/>
              <a:buAutoNum type="arabicPeriod"/>
            </a:pPr>
            <a:r>
              <a:rPr lang="en-SG" sz="1400" noProof="0" dirty="0">
                <a:solidFill>
                  <a:srgbClr val="000000"/>
                </a:solidFill>
              </a:rPr>
              <a:t>Select all the date columns</a:t>
            </a:r>
          </a:p>
          <a:p>
            <a:pPr marL="342900" indent="-342900">
              <a:buFont typeface="+mj-lt"/>
              <a:buAutoNum type="arabicPeriod"/>
            </a:pPr>
            <a:r>
              <a:rPr lang="en-SG" sz="1400" noProof="0" dirty="0">
                <a:solidFill>
                  <a:srgbClr val="000000"/>
                </a:solidFill>
              </a:rPr>
              <a:t>Click “Pivot”</a:t>
            </a:r>
          </a:p>
          <a:p>
            <a:pPr marL="342900" indent="-342900">
              <a:buFont typeface="+mj-lt"/>
              <a:buAutoNum type="arabicPeriod"/>
            </a:pPr>
            <a:r>
              <a:rPr lang="en-SG" sz="1400" noProof="0" dirty="0">
                <a:solidFill>
                  <a:srgbClr val="000000"/>
                </a:solidFill>
              </a:rPr>
              <a:t>Rename the columns</a:t>
            </a:r>
          </a:p>
          <a:p>
            <a:endParaRPr lang="en-SG" noProof="0" dirty="0"/>
          </a:p>
        </p:txBody>
      </p:sp>
      <p:pic>
        <p:nvPicPr>
          <p:cNvPr id="2" name="Picture 1"/>
          <p:cNvPicPr>
            <a:picLocks noChangeAspect="1"/>
          </p:cNvPicPr>
          <p:nvPr/>
        </p:nvPicPr>
        <p:blipFill>
          <a:blip r:embed="rId4"/>
          <a:stretch>
            <a:fillRect/>
          </a:stretch>
        </p:blipFill>
        <p:spPr>
          <a:xfrm>
            <a:off x="4920740" y="857240"/>
            <a:ext cx="3911777" cy="3657609"/>
          </a:xfrm>
          <a:prstGeom prst="rect">
            <a:avLst/>
          </a:prstGeom>
        </p:spPr>
      </p:pic>
      <p:pic>
        <p:nvPicPr>
          <p:cNvPr id="6" name="Picture 5"/>
          <p:cNvPicPr>
            <a:picLocks noChangeAspect="1"/>
          </p:cNvPicPr>
          <p:nvPr/>
        </p:nvPicPr>
        <p:blipFill>
          <a:blip r:embed="rId5"/>
          <a:stretch>
            <a:fillRect/>
          </a:stretch>
        </p:blipFill>
        <p:spPr>
          <a:xfrm>
            <a:off x="457199" y="2455740"/>
            <a:ext cx="4595208" cy="1951328"/>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8F11CC-C648-8B90-69BF-B95AC38ED5C9}"/>
              </a:ext>
            </a:extLst>
          </p:cNvPr>
          <p:cNvSpPr>
            <a:spLocks noGrp="1"/>
          </p:cNvSpPr>
          <p:nvPr>
            <p:ph type="title"/>
          </p:nvPr>
        </p:nvSpPr>
        <p:spPr>
          <a:xfrm>
            <a:off x="457199" y="285750"/>
            <a:ext cx="8366661" cy="645796"/>
          </a:xfrm>
        </p:spPr>
        <p:txBody>
          <a:bodyPr/>
          <a:lstStyle/>
          <a:p>
            <a:r>
              <a:rPr lang="en-SG" altLang="en-US" noProof="0" dirty="0"/>
              <a:t>Split</a:t>
            </a:r>
            <a:br>
              <a:rPr lang="en-SG" altLang="en-US" noProof="0" dirty="0"/>
            </a:br>
            <a:endParaRPr lang="en-SG" noProof="0" dirty="0"/>
          </a:p>
        </p:txBody>
      </p:sp>
      <p:sp>
        <p:nvSpPr>
          <p:cNvPr id="12" name="Content Placeholder 11">
            <a:extLst>
              <a:ext uri="{FF2B5EF4-FFF2-40B4-BE49-F238E27FC236}">
                <a16:creationId xmlns:a16="http://schemas.microsoft.com/office/drawing/2014/main" id="{B5C0CFC7-78F5-705E-EBA3-35B7AEE54CDA}"/>
              </a:ext>
            </a:extLst>
          </p:cNvPr>
          <p:cNvSpPr>
            <a:spLocks noGrp="1"/>
          </p:cNvSpPr>
          <p:nvPr>
            <p:ph idx="10"/>
          </p:nvPr>
        </p:nvSpPr>
        <p:spPr/>
        <p:txBody>
          <a:bodyPr/>
          <a:lstStyle/>
          <a:p>
            <a:r>
              <a:rPr lang="en-SG" sz="1600" noProof="0" dirty="0">
                <a:solidFill>
                  <a:srgbClr val="000000"/>
                </a:solidFill>
                <a:ea typeface="Roboto" panose="02000000000000000000" pitchFamily="2" charset="0"/>
                <a:cs typeface="Roboto" panose="02000000000000000000" pitchFamily="2" charset="0"/>
              </a:rPr>
              <a:t>Split “Employee” column</a:t>
            </a:r>
          </a:p>
          <a:p>
            <a:endParaRPr lang="en-SG" dirty="0"/>
          </a:p>
        </p:txBody>
      </p:sp>
      <p:sp>
        <p:nvSpPr>
          <p:cNvPr id="8" name="Content Placeholder 7">
            <a:extLst>
              <a:ext uri="{FF2B5EF4-FFF2-40B4-BE49-F238E27FC236}">
                <a16:creationId xmlns:a16="http://schemas.microsoft.com/office/drawing/2014/main" id="{4AB66CE2-135D-C4FD-5C0A-330424311EF7}"/>
              </a:ext>
            </a:extLst>
          </p:cNvPr>
          <p:cNvSpPr>
            <a:spLocks noGrp="1"/>
          </p:cNvSpPr>
          <p:nvPr>
            <p:ph idx="1"/>
          </p:nvPr>
        </p:nvSpPr>
        <p:spPr>
          <a:xfrm>
            <a:off x="457201" y="1308100"/>
            <a:ext cx="4503420" cy="3067050"/>
          </a:xfrm>
        </p:spPr>
        <p:txBody>
          <a:bodyPr/>
          <a:lstStyle/>
          <a:p>
            <a:pPr marL="342900" indent="-342900">
              <a:buFont typeface="+mj-lt"/>
              <a:buAutoNum type="arabicPeriod"/>
            </a:pPr>
            <a:r>
              <a:rPr lang="en-SG" noProof="0" dirty="0"/>
              <a:t>Select “Employee” column, select “Custom Split”</a:t>
            </a:r>
          </a:p>
          <a:p>
            <a:pPr marL="342900" indent="-342900">
              <a:buFont typeface="+mj-lt"/>
              <a:buAutoNum type="arabicPeriod"/>
            </a:pPr>
            <a:r>
              <a:rPr lang="en-SG" noProof="0" dirty="0"/>
              <a:t>Use the separator “-”, and split off “All”</a:t>
            </a:r>
          </a:p>
          <a:p>
            <a:pPr marL="342900" indent="-342900">
              <a:buFont typeface="+mj-lt"/>
              <a:buAutoNum type="arabicPeriod"/>
            </a:pPr>
            <a:r>
              <a:rPr lang="en-SG" noProof="0" dirty="0"/>
              <a:t>Rename the new columns</a:t>
            </a:r>
          </a:p>
          <a:p>
            <a:endParaRPr lang="en-SG" noProof="0" dirty="0"/>
          </a:p>
        </p:txBody>
      </p:sp>
      <p:pic>
        <p:nvPicPr>
          <p:cNvPr id="2" name="Picture 1"/>
          <p:cNvPicPr>
            <a:picLocks noChangeAspect="1"/>
          </p:cNvPicPr>
          <p:nvPr/>
        </p:nvPicPr>
        <p:blipFill>
          <a:blip r:embed="rId4"/>
          <a:stretch>
            <a:fillRect/>
          </a:stretch>
        </p:blipFill>
        <p:spPr>
          <a:xfrm>
            <a:off x="4186238" y="2204827"/>
            <a:ext cx="4215281" cy="2621526"/>
          </a:xfrm>
          <a:prstGeom prst="rect">
            <a:avLst/>
          </a:prstGeom>
        </p:spPr>
      </p:pic>
      <p:pic>
        <p:nvPicPr>
          <p:cNvPr id="6" name="Picture 5"/>
          <p:cNvPicPr>
            <a:picLocks noChangeAspect="1"/>
          </p:cNvPicPr>
          <p:nvPr/>
        </p:nvPicPr>
        <p:blipFill>
          <a:blip r:embed="rId5"/>
          <a:stretch>
            <a:fillRect/>
          </a:stretch>
        </p:blipFill>
        <p:spPr>
          <a:xfrm>
            <a:off x="5300759" y="462787"/>
            <a:ext cx="3100760" cy="1693225"/>
          </a:xfrm>
          <a:prstGeom prst="rect">
            <a:avLst/>
          </a:prstGeom>
        </p:spPr>
      </p:pic>
      <p:pic>
        <p:nvPicPr>
          <p:cNvPr id="7" name="Picture 6"/>
          <p:cNvPicPr>
            <a:picLocks noChangeAspect="1"/>
          </p:cNvPicPr>
          <p:nvPr/>
        </p:nvPicPr>
        <p:blipFill>
          <a:blip r:embed="rId6"/>
          <a:stretch>
            <a:fillRect/>
          </a:stretch>
        </p:blipFill>
        <p:spPr>
          <a:xfrm>
            <a:off x="1022568" y="2125772"/>
            <a:ext cx="3011059" cy="2966347"/>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438246-F099-2E5A-C9B1-88490C91F706}"/>
              </a:ext>
            </a:extLst>
          </p:cNvPr>
          <p:cNvSpPr>
            <a:spLocks noGrp="1"/>
          </p:cNvSpPr>
          <p:nvPr>
            <p:ph type="title"/>
          </p:nvPr>
        </p:nvSpPr>
        <p:spPr/>
        <p:txBody>
          <a:bodyPr/>
          <a:lstStyle/>
          <a:p>
            <a:r>
              <a:rPr lang="en-SG" altLang="en-US" noProof="0" dirty="0"/>
              <a:t>Split</a:t>
            </a:r>
            <a:endParaRPr lang="en-SG" noProof="0" dirty="0"/>
          </a:p>
        </p:txBody>
      </p:sp>
      <p:pic>
        <p:nvPicPr>
          <p:cNvPr id="2" name="Picture 1"/>
          <p:cNvPicPr>
            <a:picLocks noChangeAspect="1"/>
          </p:cNvPicPr>
          <p:nvPr/>
        </p:nvPicPr>
        <p:blipFill>
          <a:blip r:embed="rId3"/>
          <a:stretch>
            <a:fillRect/>
          </a:stretch>
        </p:blipFill>
        <p:spPr>
          <a:xfrm>
            <a:off x="680312" y="911343"/>
            <a:ext cx="7894061" cy="4025284"/>
          </a:xfrm>
          <a:prstGeom prst="rect">
            <a:avLst/>
          </a:prstGeom>
        </p:spPr>
      </p:pic>
      <p:sp>
        <p:nvSpPr>
          <p:cNvPr id="3" name="Oval 2"/>
          <p:cNvSpPr/>
          <p:nvPr/>
        </p:nvSpPr>
        <p:spPr>
          <a:xfrm>
            <a:off x="5568846" y="4668415"/>
            <a:ext cx="247338" cy="245727"/>
          </a:xfrm>
          <a:prstGeom prst="ellipse">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cxnSp>
        <p:nvCxnSpPr>
          <p:cNvPr id="6" name="Straight Arrow Connector 5"/>
          <p:cNvCxnSpPr>
            <a:stCxn id="3" idx="6"/>
          </p:cNvCxnSpPr>
          <p:nvPr/>
        </p:nvCxnSpPr>
        <p:spPr>
          <a:xfrm>
            <a:off x="5816184" y="4791279"/>
            <a:ext cx="479685" cy="13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95869" y="4619682"/>
            <a:ext cx="779488" cy="307777"/>
          </a:xfrm>
          <a:prstGeom prst="rect">
            <a:avLst/>
          </a:prstGeom>
          <a:noFill/>
        </p:spPr>
        <p:txBody>
          <a:bodyPr wrap="square" rtlCol="0">
            <a:spAutoFit/>
          </a:bodyPr>
          <a:lstStyle/>
          <a:p>
            <a:r>
              <a:rPr lang="en-US" sz="1400" dirty="0"/>
              <a:t>Sort</a:t>
            </a:r>
            <a:endParaRPr lang="en-SG" sz="1400" dirty="0"/>
          </a:p>
        </p:txBody>
      </p:sp>
    </p:spTree>
    <p:extLst>
      <p:ext uri="{BB962C8B-B14F-4D97-AF65-F5344CB8AC3E}">
        <p14:creationId xmlns:p14="http://schemas.microsoft.com/office/powerpoint/2010/main" val="764955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CA86C1-6D76-BDAC-6F89-B291A014975D}"/>
              </a:ext>
            </a:extLst>
          </p:cNvPr>
          <p:cNvSpPr>
            <a:spLocks noGrp="1"/>
          </p:cNvSpPr>
          <p:nvPr>
            <p:ph type="title"/>
          </p:nvPr>
        </p:nvSpPr>
        <p:spPr/>
        <p:txBody>
          <a:bodyPr/>
          <a:lstStyle/>
          <a:p>
            <a:r>
              <a:rPr lang="en-SG" altLang="en-US" noProof="0" dirty="0"/>
              <a:t>E</a:t>
            </a:r>
            <a:r>
              <a:rPr lang="en-SG" altLang="zh-CN" noProof="0" dirty="0"/>
              <a:t>xercise</a:t>
            </a:r>
            <a:endParaRPr lang="en-SG" noProof="0" dirty="0"/>
          </a:p>
        </p:txBody>
      </p:sp>
      <p:sp>
        <p:nvSpPr>
          <p:cNvPr id="6" name="Content Placeholder 5">
            <a:extLst>
              <a:ext uri="{FF2B5EF4-FFF2-40B4-BE49-F238E27FC236}">
                <a16:creationId xmlns:a16="http://schemas.microsoft.com/office/drawing/2014/main" id="{5F521ECC-9FB7-0E72-9A75-61CC97983DC2}"/>
              </a:ext>
            </a:extLst>
          </p:cNvPr>
          <p:cNvSpPr>
            <a:spLocks noGrp="1"/>
          </p:cNvSpPr>
          <p:nvPr>
            <p:ph idx="1"/>
          </p:nvPr>
        </p:nvSpPr>
        <p:spPr>
          <a:xfrm>
            <a:off x="457199" y="931546"/>
            <a:ext cx="8366661" cy="3444190"/>
          </a:xfrm>
        </p:spPr>
        <p:txBody>
          <a:bodyPr/>
          <a:lstStyle/>
          <a:p>
            <a:pPr marL="342900" indent="-342900">
              <a:buFont typeface="+mj-lt"/>
              <a:buAutoNum type="arabicPeriod"/>
            </a:pPr>
            <a:r>
              <a:rPr lang="en-SG" sz="1400" noProof="0" dirty="0">
                <a:ea typeface="Roboto Light" panose="02000000000000000000" pitchFamily="2" charset="0"/>
                <a:cs typeface="Roboto Light" panose="02000000000000000000" pitchFamily="2" charset="0"/>
              </a:rPr>
              <a:t>Use the dataset, </a:t>
            </a:r>
            <a:r>
              <a:rPr lang="en-SG" sz="1400" noProof="0" dirty="0" err="1">
                <a:ea typeface="Roboto Light" panose="02000000000000000000" pitchFamily="2" charset="0"/>
                <a:cs typeface="Roboto Light" panose="02000000000000000000" pitchFamily="2" charset="0"/>
              </a:rPr>
              <a:t>survey_results_wide_format</a:t>
            </a:r>
            <a:r>
              <a:rPr lang="en-SG" sz="1400" noProof="0" dirty="0">
                <a:ea typeface="Roboto Light" panose="02000000000000000000" pitchFamily="2" charset="0"/>
                <a:cs typeface="Roboto Light" panose="02000000000000000000" pitchFamily="2" charset="0"/>
              </a:rPr>
              <a:t> (</a:t>
            </a:r>
            <a:r>
              <a:rPr lang="en-SG" sz="1400" noProof="0" dirty="0" err="1">
                <a:ea typeface="Roboto Light" panose="02000000000000000000" pitchFamily="2" charset="0"/>
                <a:cs typeface="Roboto Light" panose="02000000000000000000" pitchFamily="2" charset="0"/>
              </a:rPr>
              <a:t>survey_results</a:t>
            </a:r>
            <a:r>
              <a:rPr lang="en-SG" sz="1400" noProof="0" dirty="0">
                <a:ea typeface="Roboto Light" panose="02000000000000000000" pitchFamily="2" charset="0"/>
                <a:cs typeface="Roboto Light" panose="02000000000000000000" pitchFamily="2" charset="0"/>
              </a:rPr>
              <a:t>)</a:t>
            </a:r>
          </a:p>
          <a:p>
            <a:pPr marL="342900" indent="-342900">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Pivot the dataset from wide format to long format</a:t>
            </a:r>
          </a:p>
          <a:p>
            <a:pPr marL="342900" indent="-342900">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Create the following chart</a:t>
            </a:r>
          </a:p>
          <a:p>
            <a:endParaRPr lang="en-SG" noProof="0" dirty="0"/>
          </a:p>
        </p:txBody>
      </p:sp>
      <p:pic>
        <p:nvPicPr>
          <p:cNvPr id="2" name="Picture 1"/>
          <p:cNvPicPr>
            <a:picLocks noChangeAspect="1"/>
          </p:cNvPicPr>
          <p:nvPr/>
        </p:nvPicPr>
        <p:blipFill>
          <a:blip r:embed="rId3"/>
          <a:stretch>
            <a:fillRect/>
          </a:stretch>
        </p:blipFill>
        <p:spPr>
          <a:xfrm>
            <a:off x="1595459" y="1797979"/>
            <a:ext cx="5953082" cy="3253574"/>
          </a:xfrm>
          <a:prstGeom prst="rect">
            <a:avLst/>
          </a:prstGeom>
        </p:spPr>
      </p:pic>
    </p:spTree>
    <p:extLst>
      <p:ext uri="{BB962C8B-B14F-4D97-AF65-F5344CB8AC3E}">
        <p14:creationId xmlns:p14="http://schemas.microsoft.com/office/powerpoint/2010/main" val="2223849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697B-EB64-B395-2E65-E6CEB220E8EC}"/>
              </a:ext>
            </a:extLst>
          </p:cNvPr>
          <p:cNvSpPr>
            <a:spLocks noGrp="1"/>
          </p:cNvSpPr>
          <p:nvPr>
            <p:ph type="title"/>
          </p:nvPr>
        </p:nvSpPr>
        <p:spPr/>
        <p:txBody>
          <a:bodyPr/>
          <a:lstStyle/>
          <a:p>
            <a:r>
              <a:rPr lang="en-SG" altLang="en-US" noProof="0" dirty="0"/>
              <a:t>Tableau (Class Activity)</a:t>
            </a:r>
            <a:endParaRPr lang="en-SG" noProof="0" dirty="0"/>
          </a:p>
        </p:txBody>
      </p:sp>
      <p:sp>
        <p:nvSpPr>
          <p:cNvPr id="3" name="Content Placeholder 2">
            <a:extLst>
              <a:ext uri="{FF2B5EF4-FFF2-40B4-BE49-F238E27FC236}">
                <a16:creationId xmlns:a16="http://schemas.microsoft.com/office/drawing/2014/main" id="{E8DD5252-7E1B-A51F-51F7-B9FF94CE5D2A}"/>
              </a:ext>
            </a:extLst>
          </p:cNvPr>
          <p:cNvSpPr>
            <a:spLocks noGrp="1"/>
          </p:cNvSpPr>
          <p:nvPr>
            <p:ph idx="1"/>
          </p:nvPr>
        </p:nvSpPr>
        <p:spPr/>
        <p:txBody>
          <a:bodyPr/>
          <a:lstStyle/>
          <a:p>
            <a:pPr marL="457200" indent="-457200">
              <a:buFont typeface="+mj-lt"/>
              <a:buAutoNum type="arabicPeriod"/>
            </a:pPr>
            <a:r>
              <a:rPr lang="en-SG" sz="1600" noProof="0" dirty="0">
                <a:solidFill>
                  <a:prstClr val="black"/>
                </a:solidFill>
                <a:ea typeface="Roboto Light" panose="02000000000000000000" pitchFamily="2" charset="0"/>
                <a:cs typeface="Roboto Light" panose="02000000000000000000" pitchFamily="2" charset="0"/>
              </a:rPr>
              <a:t>Sit with your GBA’s teammates (optional)</a:t>
            </a:r>
          </a:p>
          <a:p>
            <a:pPr marL="457200" indent="-457200">
              <a:buFont typeface="+mj-lt"/>
              <a:buAutoNum type="arabicPeriod"/>
            </a:pPr>
            <a:endParaRPr lang="en-SG" sz="1600" noProof="0" dirty="0">
              <a:solidFill>
                <a:prstClr val="black"/>
              </a:solidFill>
              <a:ea typeface="Roboto Light" panose="02000000000000000000" pitchFamily="2" charset="0"/>
              <a:cs typeface="Roboto Light" panose="02000000000000000000" pitchFamily="2" charset="0"/>
            </a:endParaRPr>
          </a:p>
          <a:p>
            <a:pPr marL="457200" indent="-457200">
              <a:buFont typeface="+mj-lt"/>
              <a:buAutoNum type="arabicPeriod"/>
            </a:pPr>
            <a:r>
              <a:rPr lang="en-SG" sz="1600" noProof="0" dirty="0">
                <a:solidFill>
                  <a:prstClr val="black"/>
                </a:solidFill>
                <a:ea typeface="Roboto Light" panose="02000000000000000000" pitchFamily="2" charset="0"/>
                <a:cs typeface="Roboto Light" panose="02000000000000000000" pitchFamily="2" charset="0"/>
              </a:rPr>
              <a:t>Follow your instructor for the following exercises:</a:t>
            </a:r>
          </a:p>
          <a:p>
            <a:pPr marL="793750" indent="-342900">
              <a:buFontTx/>
              <a:buChar char="-"/>
            </a:pPr>
            <a:r>
              <a:rPr lang="en-SG" sz="1600" noProof="0" dirty="0">
                <a:solidFill>
                  <a:prstClr val="black"/>
                </a:solidFill>
                <a:ea typeface="Roboto Light" panose="02000000000000000000" pitchFamily="2" charset="0"/>
                <a:cs typeface="Roboto Light" panose="02000000000000000000" pitchFamily="2" charset="0"/>
              </a:rPr>
              <a:t>Data: </a:t>
            </a:r>
          </a:p>
          <a:p>
            <a:pPr marL="1250950" lvl="1" indent="-342900">
              <a:buFontTx/>
              <a:buChar char="-"/>
            </a:pPr>
            <a:r>
              <a:rPr lang="en-SG" sz="1600" noProof="0" dirty="0">
                <a:solidFill>
                  <a:prstClr val="black"/>
                </a:solidFill>
                <a:ea typeface="Roboto Light" panose="02000000000000000000" pitchFamily="2" charset="0"/>
                <a:cs typeface="Roboto Light" panose="02000000000000000000" pitchFamily="2" charset="0"/>
              </a:rPr>
              <a:t>global_superstore_2016.xlsx (orders)</a:t>
            </a:r>
          </a:p>
          <a:p>
            <a:pPr marL="1250950" lvl="1" indent="-342900">
              <a:buFontTx/>
              <a:buChar char="-"/>
            </a:pPr>
            <a:r>
              <a:rPr lang="en-SG" sz="1600" noProof="0" dirty="0">
                <a:solidFill>
                  <a:prstClr val="black"/>
                </a:solidFill>
                <a:ea typeface="Roboto Light" panose="02000000000000000000" pitchFamily="2" charset="0"/>
                <a:cs typeface="Roboto Light" panose="02000000000000000000" pitchFamily="2" charset="0"/>
              </a:rPr>
              <a:t>Coffee Chain.xlsx and Office City.xlsx</a:t>
            </a:r>
          </a:p>
          <a:p>
            <a:endParaRPr lang="en-SG" sz="2800" noProof="0" dirty="0">
              <a:solidFill>
                <a:prstClr val="black"/>
              </a:solidFill>
              <a:ea typeface="Roboto Light" panose="02000000000000000000" pitchFamily="2" charset="0"/>
              <a:cs typeface="Roboto Light" panose="02000000000000000000" pitchFamily="2" charset="0"/>
            </a:endParaRPr>
          </a:p>
          <a:p>
            <a:endParaRPr lang="en-SG" noProof="0" dirty="0"/>
          </a:p>
        </p:txBody>
      </p:sp>
    </p:spTree>
    <p:custDataLst>
      <p:tags r:id="rId1"/>
    </p:custDataLst>
    <p:extLst>
      <p:ext uri="{BB962C8B-B14F-4D97-AF65-F5344CB8AC3E}">
        <p14:creationId xmlns:p14="http://schemas.microsoft.com/office/powerpoint/2010/main" val="383831378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E943F7-F8C4-C1B5-35F1-C8985D98411E}"/>
              </a:ext>
            </a:extLst>
          </p:cNvPr>
          <p:cNvSpPr>
            <a:spLocks noGrp="1"/>
          </p:cNvSpPr>
          <p:nvPr>
            <p:ph type="title"/>
          </p:nvPr>
        </p:nvSpPr>
        <p:spPr/>
        <p:txBody>
          <a:bodyPr/>
          <a:lstStyle/>
          <a:p>
            <a:r>
              <a:rPr lang="en-SG" altLang="en-US" noProof="0" dirty="0"/>
              <a:t>Calculation: Aggregate vs Record-Level</a:t>
            </a:r>
            <a:endParaRPr lang="en-SG" noProof="0" dirty="0"/>
          </a:p>
        </p:txBody>
      </p:sp>
      <p:sp>
        <p:nvSpPr>
          <p:cNvPr id="9" name="Content Placeholder 8">
            <a:extLst>
              <a:ext uri="{FF2B5EF4-FFF2-40B4-BE49-F238E27FC236}">
                <a16:creationId xmlns:a16="http://schemas.microsoft.com/office/drawing/2014/main" id="{F2F03185-33EB-F170-D61C-85E5467E293E}"/>
              </a:ext>
            </a:extLst>
          </p:cNvPr>
          <p:cNvSpPr>
            <a:spLocks noGrp="1"/>
          </p:cNvSpPr>
          <p:nvPr>
            <p:ph idx="10"/>
          </p:nvPr>
        </p:nvSpPr>
        <p:spPr/>
        <p:txBody>
          <a:bodyPr/>
          <a:lstStyle/>
          <a:p>
            <a:r>
              <a:rPr lang="en-SG" dirty="0"/>
              <a:t>Building Measures</a:t>
            </a:r>
          </a:p>
        </p:txBody>
      </p:sp>
      <p:sp>
        <p:nvSpPr>
          <p:cNvPr id="5" name="Content Placeholder 4">
            <a:extLst>
              <a:ext uri="{FF2B5EF4-FFF2-40B4-BE49-F238E27FC236}">
                <a16:creationId xmlns:a16="http://schemas.microsoft.com/office/drawing/2014/main" id="{6E33CC97-2A08-CAE8-005D-B82AB319675E}"/>
              </a:ext>
            </a:extLst>
          </p:cNvPr>
          <p:cNvSpPr>
            <a:spLocks noGrp="1"/>
          </p:cNvSpPr>
          <p:nvPr>
            <p:ph idx="1"/>
          </p:nvPr>
        </p:nvSpPr>
        <p:spPr/>
        <p:txBody>
          <a:bodyPr/>
          <a:lstStyle/>
          <a:p>
            <a:pPr marL="0" indent="0">
              <a:buNone/>
            </a:pPr>
            <a:r>
              <a:rPr lang="en-SG" noProof="0" dirty="0">
                <a:solidFill>
                  <a:schemeClr val="tx1">
                    <a:lumMod val="95000"/>
                    <a:lumOff val="5000"/>
                  </a:schemeClr>
                </a:solidFill>
                <a:ea typeface="Roboto Light" panose="02000000000000000000" pitchFamily="2" charset="0"/>
              </a:rPr>
              <a:t>Data: Global_superstore_2016 (orders)</a:t>
            </a:r>
          </a:p>
          <a:p>
            <a:endParaRPr lang="en-SG" noProof="0" dirty="0"/>
          </a:p>
        </p:txBody>
      </p:sp>
      <p:pic>
        <p:nvPicPr>
          <p:cNvPr id="2" name="Picture 1"/>
          <p:cNvPicPr>
            <a:picLocks noChangeAspect="1"/>
          </p:cNvPicPr>
          <p:nvPr/>
        </p:nvPicPr>
        <p:blipFill>
          <a:blip r:embed="rId4"/>
          <a:stretch>
            <a:fillRect/>
          </a:stretch>
        </p:blipFill>
        <p:spPr>
          <a:xfrm>
            <a:off x="475377" y="1774486"/>
            <a:ext cx="3093555" cy="722159"/>
          </a:xfrm>
          <a:prstGeom prst="rect">
            <a:avLst/>
          </a:prstGeom>
        </p:spPr>
      </p:pic>
      <p:pic>
        <p:nvPicPr>
          <p:cNvPr id="6" name="Picture 5"/>
          <p:cNvPicPr>
            <a:picLocks noChangeAspect="1"/>
          </p:cNvPicPr>
          <p:nvPr/>
        </p:nvPicPr>
        <p:blipFill>
          <a:blip r:embed="rId5"/>
          <a:stretch>
            <a:fillRect/>
          </a:stretch>
        </p:blipFill>
        <p:spPr>
          <a:xfrm>
            <a:off x="4007878" y="1726309"/>
            <a:ext cx="3348471" cy="732210"/>
          </a:xfrm>
          <a:prstGeom prst="rect">
            <a:avLst/>
          </a:prstGeom>
        </p:spPr>
      </p:pic>
      <p:pic>
        <p:nvPicPr>
          <p:cNvPr id="7" name="Picture 6"/>
          <p:cNvPicPr>
            <a:picLocks noChangeAspect="1"/>
          </p:cNvPicPr>
          <p:nvPr/>
        </p:nvPicPr>
        <p:blipFill>
          <a:blip r:embed="rId6"/>
          <a:stretch>
            <a:fillRect/>
          </a:stretch>
        </p:blipFill>
        <p:spPr>
          <a:xfrm>
            <a:off x="168683" y="2720034"/>
            <a:ext cx="8876463" cy="2202906"/>
          </a:xfrm>
          <a:prstGeom prst="rect">
            <a:avLst/>
          </a:prstGeom>
        </p:spPr>
      </p:pic>
    </p:spTree>
    <p:custDataLst>
      <p:tags r:id="rId1"/>
    </p:custDataLst>
    <p:extLst>
      <p:ext uri="{BB962C8B-B14F-4D97-AF65-F5344CB8AC3E}">
        <p14:creationId xmlns:p14="http://schemas.microsoft.com/office/powerpoint/2010/main" val="336303782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E84A-4BF5-A97E-E543-217C67E113D1}"/>
              </a:ext>
            </a:extLst>
          </p:cNvPr>
          <p:cNvSpPr>
            <a:spLocks noGrp="1"/>
          </p:cNvSpPr>
          <p:nvPr>
            <p:ph type="title"/>
          </p:nvPr>
        </p:nvSpPr>
        <p:spPr/>
        <p:txBody>
          <a:bodyPr/>
          <a:lstStyle/>
          <a:p>
            <a:r>
              <a:rPr lang="en-SG" sz="2400" noProof="0" dirty="0">
                <a:solidFill>
                  <a:srgbClr val="003B5C"/>
                </a:solidFill>
                <a:latin typeface="+mj-lt"/>
                <a:ea typeface="Roboto Medium" panose="02000000000000000000" pitchFamily="2" charset="0"/>
              </a:rPr>
              <a:t>Create a Calculated Field</a:t>
            </a:r>
            <a:endParaRPr lang="en-SG" noProof="0" dirty="0"/>
          </a:p>
        </p:txBody>
      </p:sp>
      <p:pic>
        <p:nvPicPr>
          <p:cNvPr id="5" name="Picture 4"/>
          <p:cNvPicPr>
            <a:picLocks noChangeAspect="1"/>
          </p:cNvPicPr>
          <p:nvPr/>
        </p:nvPicPr>
        <p:blipFill>
          <a:blip r:embed="rId2"/>
          <a:stretch>
            <a:fillRect/>
          </a:stretch>
        </p:blipFill>
        <p:spPr>
          <a:xfrm>
            <a:off x="457199" y="871539"/>
            <a:ext cx="2637886" cy="3788776"/>
          </a:xfrm>
          <a:prstGeom prst="rect">
            <a:avLst/>
          </a:prstGeom>
        </p:spPr>
      </p:pic>
      <p:pic>
        <p:nvPicPr>
          <p:cNvPr id="6" name="Picture 5"/>
          <p:cNvPicPr>
            <a:picLocks noChangeAspect="1"/>
          </p:cNvPicPr>
          <p:nvPr/>
        </p:nvPicPr>
        <p:blipFill>
          <a:blip r:embed="rId3"/>
          <a:stretch>
            <a:fillRect/>
          </a:stretch>
        </p:blipFill>
        <p:spPr>
          <a:xfrm>
            <a:off x="3197454" y="871539"/>
            <a:ext cx="5702926" cy="2379893"/>
          </a:xfrm>
          <a:prstGeom prst="rect">
            <a:avLst/>
          </a:prstGeom>
        </p:spPr>
      </p:pic>
      <p:sp>
        <p:nvSpPr>
          <p:cNvPr id="7" name="Oval 6"/>
          <p:cNvSpPr/>
          <p:nvPr/>
        </p:nvSpPr>
        <p:spPr>
          <a:xfrm>
            <a:off x="2883243" y="1674675"/>
            <a:ext cx="280087" cy="263611"/>
          </a:xfrm>
          <a:prstGeom prst="ellipse">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Tree>
    <p:extLst>
      <p:ext uri="{BB962C8B-B14F-4D97-AF65-F5344CB8AC3E}">
        <p14:creationId xmlns:p14="http://schemas.microsoft.com/office/powerpoint/2010/main" val="896771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ata Visualization: Tips and Examples to Inspire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056" y="934468"/>
            <a:ext cx="6177957" cy="350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chor="b" anchorCtr="0"/>
          <a:lstStyle/>
          <a:p>
            <a:r>
              <a:rPr lang="en-SG" sz="2800" noProof="0" dirty="0">
                <a:latin typeface="+mj-lt"/>
                <a:ea typeface="Roboto Medium" panose="02000000000000000000" pitchFamily="2" charset="0"/>
              </a:rPr>
              <a:t>Data Visualisation - </a:t>
            </a:r>
            <a:r>
              <a:rPr lang="en-SG" sz="2500" noProof="0" dirty="0">
                <a:latin typeface="+mj-lt"/>
                <a:ea typeface="Roboto Medium" panose="02000000000000000000" pitchFamily="2" charset="0"/>
              </a:rPr>
              <a:t>Data visualisation in everyday life</a:t>
            </a:r>
          </a:p>
        </p:txBody>
      </p:sp>
      <p:sp>
        <p:nvSpPr>
          <p:cNvPr id="8" name="Rectangle 7">
            <a:extLst>
              <a:ext uri="{FF2B5EF4-FFF2-40B4-BE49-F238E27FC236}">
                <a16:creationId xmlns:a16="http://schemas.microsoft.com/office/drawing/2014/main" id="{A1E4C463-A8D9-874F-874D-4609E97EF065}"/>
              </a:ext>
            </a:extLst>
          </p:cNvPr>
          <p:cNvSpPr/>
          <p:nvPr/>
        </p:nvSpPr>
        <p:spPr>
          <a:xfrm>
            <a:off x="1546446" y="4633616"/>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https://blog.hubspot.com/marketing/great-data-visualization-examples</a:t>
            </a:r>
          </a:p>
        </p:txBody>
      </p:sp>
    </p:spTree>
    <p:extLst>
      <p:ext uri="{BB962C8B-B14F-4D97-AF65-F5344CB8AC3E}">
        <p14:creationId xmlns:p14="http://schemas.microsoft.com/office/powerpoint/2010/main" val="2098427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9C4869-F21A-2853-9D68-8350CD6AD425}"/>
              </a:ext>
            </a:extLst>
          </p:cNvPr>
          <p:cNvSpPr>
            <a:spLocks noGrp="1"/>
          </p:cNvSpPr>
          <p:nvPr>
            <p:ph type="title"/>
          </p:nvPr>
        </p:nvSpPr>
        <p:spPr/>
        <p:txBody>
          <a:bodyPr/>
          <a:lstStyle/>
          <a:p>
            <a:r>
              <a:rPr lang="en-SG" altLang="en-US" noProof="0" dirty="0"/>
              <a:t>Aggregate Functions</a:t>
            </a:r>
            <a:endParaRPr lang="en-SG" noProof="0" dirty="0"/>
          </a:p>
        </p:txBody>
      </p:sp>
      <p:sp>
        <p:nvSpPr>
          <p:cNvPr id="8" name="Content Placeholder 7">
            <a:extLst>
              <a:ext uri="{FF2B5EF4-FFF2-40B4-BE49-F238E27FC236}">
                <a16:creationId xmlns:a16="http://schemas.microsoft.com/office/drawing/2014/main" id="{9315F93C-F602-FE68-805F-703FCE7ACED2}"/>
              </a:ext>
            </a:extLst>
          </p:cNvPr>
          <p:cNvSpPr>
            <a:spLocks noGrp="1"/>
          </p:cNvSpPr>
          <p:nvPr>
            <p:ph idx="1"/>
          </p:nvPr>
        </p:nvSpPr>
        <p:spPr/>
        <p:txBody>
          <a:bodyPr/>
          <a:lstStyle/>
          <a:p>
            <a:pPr marL="271463" indent="-271463">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Aggregation of a measure</a:t>
            </a:r>
          </a:p>
          <a:p>
            <a:pPr marL="271463" indent="-271463">
              <a:buFont typeface="+mj-lt"/>
              <a:buAutoNum type="arabicPeriod"/>
            </a:pPr>
            <a:r>
              <a:rPr lang="en-SG" sz="1400" noProof="0" dirty="0">
                <a:solidFill>
                  <a:prstClr val="black"/>
                </a:solidFill>
                <a:ea typeface="Roboto Light" panose="02000000000000000000" pitchFamily="2" charset="0"/>
                <a:cs typeface="Roboto Light" panose="02000000000000000000" pitchFamily="2" charset="0"/>
              </a:rPr>
              <a:t>Aggregation of a dimension</a:t>
            </a:r>
          </a:p>
          <a:p>
            <a:endParaRPr lang="en-SG" sz="2400" noProof="0" dirty="0">
              <a:solidFill>
                <a:prstClr val="black"/>
              </a:solidFill>
              <a:ea typeface="Roboto Light" panose="02000000000000000000" pitchFamily="2" charset="0"/>
              <a:cs typeface="Roboto Light" panose="02000000000000000000" pitchFamily="2" charset="0"/>
            </a:endParaRPr>
          </a:p>
          <a:p>
            <a:endParaRPr lang="en-SG" noProof="0" dirty="0"/>
          </a:p>
        </p:txBody>
      </p:sp>
      <p:pic>
        <p:nvPicPr>
          <p:cNvPr id="6" name="Picture 5"/>
          <p:cNvPicPr>
            <a:picLocks noChangeAspect="1"/>
          </p:cNvPicPr>
          <p:nvPr/>
        </p:nvPicPr>
        <p:blipFill>
          <a:blip r:embed="rId4"/>
          <a:stretch>
            <a:fillRect/>
          </a:stretch>
        </p:blipFill>
        <p:spPr>
          <a:xfrm>
            <a:off x="4426495" y="809177"/>
            <a:ext cx="3744526" cy="1356671"/>
          </a:xfrm>
          <a:prstGeom prst="rect">
            <a:avLst/>
          </a:prstGeom>
        </p:spPr>
      </p:pic>
      <p:pic>
        <p:nvPicPr>
          <p:cNvPr id="2" name="Picture 1"/>
          <p:cNvPicPr>
            <a:picLocks noChangeAspect="1"/>
          </p:cNvPicPr>
          <p:nvPr/>
        </p:nvPicPr>
        <p:blipFill>
          <a:blip r:embed="rId5"/>
          <a:stretch>
            <a:fillRect/>
          </a:stretch>
        </p:blipFill>
        <p:spPr>
          <a:xfrm>
            <a:off x="282466" y="2350631"/>
            <a:ext cx="8716126" cy="1456101"/>
          </a:xfrm>
          <a:prstGeom prst="rect">
            <a:avLst/>
          </a:prstGeom>
        </p:spPr>
      </p:pic>
      <p:sp>
        <p:nvSpPr>
          <p:cNvPr id="3" name="Rectangle 2"/>
          <p:cNvSpPr/>
          <p:nvPr/>
        </p:nvSpPr>
        <p:spPr>
          <a:xfrm>
            <a:off x="1419067" y="4589502"/>
            <a:ext cx="6305867" cy="553998"/>
          </a:xfrm>
          <a:prstGeom prst="rect">
            <a:avLst/>
          </a:prstGeom>
        </p:spPr>
        <p:txBody>
          <a:bodyPr wrap="square">
            <a:spAutoFit/>
          </a:bodyPr>
          <a:lstStyle/>
          <a:p>
            <a:pPr algn="ctr"/>
            <a:r>
              <a:rPr lang="en-SG" sz="1000" dirty="0">
                <a:solidFill>
                  <a:prstClr val="black"/>
                </a:solidFill>
                <a:latin typeface="Roboto Light"/>
                <a:hlinkClick r:id="" action="ppaction://noaction"/>
              </a:rPr>
              <a:t>More information:</a:t>
            </a:r>
          </a:p>
          <a:p>
            <a:pPr algn="ctr"/>
            <a:r>
              <a:rPr lang="en-US" sz="1000" dirty="0">
                <a:hlinkClick r:id="rId6"/>
              </a:rPr>
              <a:t>https://help.tableau.com/current/pro/desktop/en-us/calculations_aggregation.htm</a:t>
            </a:r>
            <a:endParaRPr lang="en-SG" sz="1000" dirty="0">
              <a:solidFill>
                <a:prstClr val="black"/>
              </a:solidFill>
              <a:latin typeface="Roboto Light"/>
            </a:endParaRPr>
          </a:p>
          <a:p>
            <a:pPr algn="ctr"/>
            <a:r>
              <a:rPr lang="en-US" sz="1000" dirty="0">
                <a:hlinkClick r:id="rId7"/>
              </a:rPr>
              <a:t>https://help.tableau.com/current/pro/desktop/en-us/calculations_calculatedfields_aggregate_create.htm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226186543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DBC5-1537-5600-9FA0-334963684AE3}"/>
              </a:ext>
            </a:extLst>
          </p:cNvPr>
          <p:cNvSpPr>
            <a:spLocks noGrp="1"/>
          </p:cNvSpPr>
          <p:nvPr>
            <p:ph type="title"/>
          </p:nvPr>
        </p:nvSpPr>
        <p:spPr/>
        <p:txBody>
          <a:bodyPr/>
          <a:lstStyle/>
          <a:p>
            <a:r>
              <a:rPr lang="en-SG" altLang="en-US" noProof="0" dirty="0"/>
              <a:t>Aggregate Functions</a:t>
            </a:r>
            <a:endParaRPr lang="en-SG" noProof="0" dirty="0"/>
          </a:p>
        </p:txBody>
      </p:sp>
      <p:sp>
        <p:nvSpPr>
          <p:cNvPr id="3" name="Content Placeholder 2">
            <a:extLst>
              <a:ext uri="{FF2B5EF4-FFF2-40B4-BE49-F238E27FC236}">
                <a16:creationId xmlns:a16="http://schemas.microsoft.com/office/drawing/2014/main" id="{BCEFF4B9-C435-809B-2884-A29EF51405EE}"/>
              </a:ext>
            </a:extLst>
          </p:cNvPr>
          <p:cNvSpPr>
            <a:spLocks noGrp="1"/>
          </p:cNvSpPr>
          <p:nvPr>
            <p:ph idx="1"/>
          </p:nvPr>
        </p:nvSpPr>
        <p:spPr>
          <a:xfrm>
            <a:off x="457199" y="1123476"/>
            <a:ext cx="8366661" cy="3252260"/>
          </a:xfrm>
        </p:spPr>
        <p:txBody>
          <a:bodyPr/>
          <a:lstStyle/>
          <a:p>
            <a:r>
              <a:rPr lang="en-SG" sz="1400" b="1" i="1" noProof="0" dirty="0">
                <a:solidFill>
                  <a:prstClr val="black"/>
                </a:solidFill>
                <a:ea typeface="Roboto Light" panose="02000000000000000000" pitchFamily="2" charset="0"/>
                <a:cs typeface="Roboto Light" panose="02000000000000000000" pitchFamily="2" charset="0"/>
              </a:rPr>
              <a:t>Attribute:   </a:t>
            </a:r>
          </a:p>
          <a:p>
            <a:endParaRPr lang="en-SG" sz="1400" noProof="0" dirty="0">
              <a:solidFill>
                <a:prstClr val="black"/>
              </a:solidFill>
              <a:ea typeface="Roboto Light" panose="02000000000000000000" pitchFamily="2" charset="0"/>
              <a:cs typeface="Roboto Light" panose="02000000000000000000" pitchFamily="2" charset="0"/>
            </a:endParaRPr>
          </a:p>
          <a:p>
            <a:pPr marL="285750" indent="-285750">
              <a:buFont typeface="Arial" panose="020B0604020202020204" pitchFamily="34" charset="0"/>
              <a:buChar char="•"/>
            </a:pPr>
            <a:r>
              <a:rPr lang="en-SG" sz="1400" noProof="0" dirty="0">
                <a:solidFill>
                  <a:prstClr val="black"/>
                </a:solidFill>
                <a:ea typeface="Roboto Light" panose="02000000000000000000" pitchFamily="2" charset="0"/>
                <a:cs typeface="Roboto Light" panose="02000000000000000000" pitchFamily="2" charset="0"/>
              </a:rPr>
              <a:t>It can provide a way to aggregate dimensions when computing table calculations, which require an aggregate expression.</a:t>
            </a:r>
          </a:p>
          <a:p>
            <a:endParaRPr lang="en-SG" sz="1400" noProof="0" dirty="0">
              <a:solidFill>
                <a:prstClr val="black"/>
              </a:solidFill>
              <a:ea typeface="Roboto Light" panose="02000000000000000000" pitchFamily="2" charset="0"/>
              <a:cs typeface="Roboto Light" panose="02000000000000000000" pitchFamily="2" charset="0"/>
            </a:endParaRPr>
          </a:p>
          <a:p>
            <a:pPr marL="285750" indent="-285750">
              <a:buFont typeface="Arial" panose="020B0604020202020204" pitchFamily="34" charset="0"/>
              <a:buChar char="•"/>
            </a:pPr>
            <a:r>
              <a:rPr lang="en-SG" sz="1400" noProof="0" dirty="0">
                <a:solidFill>
                  <a:prstClr val="black"/>
                </a:solidFill>
                <a:ea typeface="Roboto Light" panose="02000000000000000000" pitchFamily="2" charset="0"/>
                <a:cs typeface="Roboto Light" panose="02000000000000000000" pitchFamily="2" charset="0"/>
              </a:rPr>
              <a:t>Using Attribute in a table calculation (optional). Example: </a:t>
            </a:r>
            <a:r>
              <a:rPr lang="en-SG" sz="1400" noProof="0" dirty="0">
                <a:solidFill>
                  <a:prstClr val="black"/>
                </a:solidFill>
                <a:ea typeface="Roboto Light" panose="02000000000000000000" pitchFamily="2" charset="0"/>
                <a:cs typeface="Roboto Light" panose="02000000000000000000" pitchFamily="2" charset="0"/>
                <a:hlinkClick r:id="rId4"/>
              </a:rPr>
              <a:t>https://help.tableau.com/current/pro/desktop/en-us/calculations_aggregation.htm#aggregating-dimensions</a:t>
            </a:r>
            <a:r>
              <a:rPr lang="en-SG" sz="1400" noProof="0" dirty="0">
                <a:solidFill>
                  <a:prstClr val="black"/>
                </a:solidFill>
                <a:ea typeface="Roboto Light" panose="02000000000000000000" pitchFamily="2" charset="0"/>
                <a:cs typeface="Roboto Light" panose="02000000000000000000" pitchFamily="2" charset="0"/>
              </a:rPr>
              <a:t> </a:t>
            </a:r>
            <a:endParaRPr lang="en-SG" sz="2400" noProof="0" dirty="0">
              <a:solidFill>
                <a:prstClr val="black"/>
              </a:solidFill>
              <a:ea typeface="Roboto Light" panose="02000000000000000000" pitchFamily="2" charset="0"/>
              <a:cs typeface="Roboto Light" panose="02000000000000000000" pitchFamily="2" charset="0"/>
            </a:endParaRPr>
          </a:p>
        </p:txBody>
      </p:sp>
      <p:pic>
        <p:nvPicPr>
          <p:cNvPr id="6" name="Picture 5"/>
          <p:cNvPicPr>
            <a:picLocks noChangeAspect="1"/>
          </p:cNvPicPr>
          <p:nvPr/>
        </p:nvPicPr>
        <p:blipFill>
          <a:blip r:embed="rId5"/>
          <a:stretch>
            <a:fillRect/>
          </a:stretch>
        </p:blipFill>
        <p:spPr>
          <a:xfrm>
            <a:off x="2699737" y="3195868"/>
            <a:ext cx="3744526" cy="1356671"/>
          </a:xfrm>
          <a:prstGeom prst="rect">
            <a:avLst/>
          </a:prstGeom>
        </p:spPr>
      </p:pic>
      <p:pic>
        <p:nvPicPr>
          <p:cNvPr id="12" name="Picture 11"/>
          <p:cNvPicPr>
            <a:picLocks noChangeAspect="1"/>
          </p:cNvPicPr>
          <p:nvPr/>
        </p:nvPicPr>
        <p:blipFill>
          <a:blip r:embed="rId6"/>
          <a:stretch>
            <a:fillRect/>
          </a:stretch>
        </p:blipFill>
        <p:spPr>
          <a:xfrm>
            <a:off x="1794966" y="1123476"/>
            <a:ext cx="6064562" cy="323867"/>
          </a:xfrm>
          <a:prstGeom prst="rect">
            <a:avLst/>
          </a:prstGeom>
        </p:spPr>
      </p:pic>
    </p:spTree>
    <p:custDataLst>
      <p:tags r:id="rId1"/>
    </p:custDataLst>
    <p:extLst>
      <p:ext uri="{BB962C8B-B14F-4D97-AF65-F5344CB8AC3E}">
        <p14:creationId xmlns:p14="http://schemas.microsoft.com/office/powerpoint/2010/main" val="222632303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0B59-74C5-3469-687C-08D55699ABFA}"/>
              </a:ext>
            </a:extLst>
          </p:cNvPr>
          <p:cNvSpPr>
            <a:spLocks noGrp="1"/>
          </p:cNvSpPr>
          <p:nvPr>
            <p:ph type="title"/>
          </p:nvPr>
        </p:nvSpPr>
        <p:spPr/>
        <p:txBody>
          <a:bodyPr/>
          <a:lstStyle/>
          <a:p>
            <a:r>
              <a:rPr lang="en-SG" altLang="en-US" noProof="0" dirty="0"/>
              <a:t>Exercise</a:t>
            </a:r>
            <a:endParaRPr lang="en-SG" noProof="0" dirty="0"/>
          </a:p>
        </p:txBody>
      </p:sp>
      <p:sp>
        <p:nvSpPr>
          <p:cNvPr id="6" name="Content Placeholder 5">
            <a:extLst>
              <a:ext uri="{FF2B5EF4-FFF2-40B4-BE49-F238E27FC236}">
                <a16:creationId xmlns:a16="http://schemas.microsoft.com/office/drawing/2014/main" id="{CDBCA627-0751-EFAB-9A51-EC938FDD5B72}"/>
              </a:ext>
            </a:extLst>
          </p:cNvPr>
          <p:cNvSpPr>
            <a:spLocks noGrp="1"/>
          </p:cNvSpPr>
          <p:nvPr>
            <p:ph idx="1"/>
          </p:nvPr>
        </p:nvSpPr>
        <p:spPr>
          <a:xfrm>
            <a:off x="457199" y="675503"/>
            <a:ext cx="8366661" cy="3700233"/>
          </a:xfrm>
        </p:spPr>
        <p:txBody>
          <a:bodyPr/>
          <a:lstStyle/>
          <a:p>
            <a:pPr marL="271463" indent="-271463">
              <a:buFont typeface="+mj-lt"/>
              <a:buAutoNum type="arabicPeriod"/>
            </a:pPr>
            <a:r>
              <a:rPr lang="en-SG" sz="1400" noProof="0" dirty="0">
                <a:solidFill>
                  <a:srgbClr val="000000"/>
                </a:solidFill>
                <a:ea typeface="Roboto" panose="02000000000000000000" pitchFamily="2" charset="0"/>
                <a:cs typeface="Roboto" panose="02000000000000000000" pitchFamily="2" charset="0"/>
              </a:rPr>
              <a:t>Use the data Office City and Coffee Chain</a:t>
            </a:r>
          </a:p>
          <a:p>
            <a:pPr marL="271463" indent="-271463">
              <a:buFont typeface="+mj-lt"/>
              <a:buAutoNum type="arabicPeriod"/>
            </a:pPr>
            <a:r>
              <a:rPr lang="en-SG" sz="1400" noProof="0" dirty="0">
                <a:solidFill>
                  <a:srgbClr val="000000"/>
                </a:solidFill>
                <a:ea typeface="Roboto" panose="02000000000000000000" pitchFamily="2" charset="0"/>
                <a:cs typeface="Roboto" panose="02000000000000000000" pitchFamily="2" charset="0"/>
              </a:rPr>
              <a:t>Apply data blending to show the sales from Office City (primary data) and Coffee Chain</a:t>
            </a:r>
          </a:p>
          <a:p>
            <a:pPr marL="271463" indent="-271463">
              <a:buFont typeface="+mj-lt"/>
              <a:buAutoNum type="arabicPeriod"/>
            </a:pPr>
            <a:r>
              <a:rPr lang="en-SG" sz="1400" noProof="0" dirty="0">
                <a:solidFill>
                  <a:srgbClr val="000000"/>
                </a:solidFill>
                <a:ea typeface="Roboto" panose="02000000000000000000" pitchFamily="2" charset="0"/>
                <a:cs typeface="Roboto" panose="02000000000000000000" pitchFamily="2" charset="0"/>
              </a:rPr>
              <a:t>Create a calculated field: for each state, calculating combined sales from office city.xlsx and coffee chain.xlsx </a:t>
            </a:r>
          </a:p>
          <a:p>
            <a:endParaRPr lang="en-SG" noProof="0" dirty="0"/>
          </a:p>
        </p:txBody>
      </p:sp>
      <p:pic>
        <p:nvPicPr>
          <p:cNvPr id="3" name="Picture 2"/>
          <p:cNvPicPr>
            <a:picLocks noChangeAspect="1"/>
          </p:cNvPicPr>
          <p:nvPr/>
        </p:nvPicPr>
        <p:blipFill>
          <a:blip r:embed="rId4"/>
          <a:stretch>
            <a:fillRect/>
          </a:stretch>
        </p:blipFill>
        <p:spPr>
          <a:xfrm>
            <a:off x="1123747" y="1775136"/>
            <a:ext cx="6896506" cy="3368364"/>
          </a:xfrm>
          <a:prstGeom prst="rect">
            <a:avLst/>
          </a:prstGeom>
        </p:spPr>
      </p:pic>
    </p:spTree>
    <p:custDataLst>
      <p:tags r:id="rId1"/>
    </p:custDataLst>
    <p:extLst>
      <p:ext uri="{BB962C8B-B14F-4D97-AF65-F5344CB8AC3E}">
        <p14:creationId xmlns:p14="http://schemas.microsoft.com/office/powerpoint/2010/main" val="29240852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AA416-6521-9E99-5F8A-3BB9F7345017}"/>
              </a:ext>
            </a:extLst>
          </p:cNvPr>
          <p:cNvSpPr>
            <a:spLocks noGrp="1"/>
          </p:cNvSpPr>
          <p:nvPr>
            <p:ph idx="1"/>
          </p:nvPr>
        </p:nvSpPr>
        <p:spPr>
          <a:xfrm>
            <a:off x="457199" y="724930"/>
            <a:ext cx="8366661" cy="3650806"/>
          </a:xfrm>
        </p:spPr>
        <p:txBody>
          <a:bodyPr/>
          <a:lstStyle/>
          <a:p>
            <a:pPr marL="0" indent="0">
              <a:buNone/>
            </a:pPr>
            <a:r>
              <a:rPr lang="en-SG" sz="1400" noProof="0" dirty="0">
                <a:solidFill>
                  <a:srgbClr val="000000"/>
                </a:solidFill>
              </a:rPr>
              <a:t>Create a calculated field: for each state, calculating combined sales from office city.xlsx and coffee chain.xlsx </a:t>
            </a:r>
          </a:p>
          <a:p>
            <a:endParaRPr lang="en-SG" noProof="0" dirty="0"/>
          </a:p>
        </p:txBody>
      </p:sp>
      <p:pic>
        <p:nvPicPr>
          <p:cNvPr id="6" name="Picture 5"/>
          <p:cNvPicPr>
            <a:picLocks noChangeAspect="1"/>
          </p:cNvPicPr>
          <p:nvPr/>
        </p:nvPicPr>
        <p:blipFill>
          <a:blip r:embed="rId2"/>
          <a:stretch>
            <a:fillRect/>
          </a:stretch>
        </p:blipFill>
        <p:spPr>
          <a:xfrm>
            <a:off x="2529016" y="1019407"/>
            <a:ext cx="6614984" cy="817189"/>
          </a:xfrm>
          <a:prstGeom prst="rect">
            <a:avLst/>
          </a:prstGeom>
        </p:spPr>
      </p:pic>
      <p:pic>
        <p:nvPicPr>
          <p:cNvPr id="7" name="Picture 6"/>
          <p:cNvPicPr>
            <a:picLocks noChangeAspect="1"/>
          </p:cNvPicPr>
          <p:nvPr/>
        </p:nvPicPr>
        <p:blipFill>
          <a:blip r:embed="rId3"/>
          <a:stretch>
            <a:fillRect/>
          </a:stretch>
        </p:blipFill>
        <p:spPr>
          <a:xfrm>
            <a:off x="3828391" y="2020900"/>
            <a:ext cx="4921222" cy="2994259"/>
          </a:xfrm>
          <a:prstGeom prst="rect">
            <a:avLst/>
          </a:prstGeom>
        </p:spPr>
      </p:pic>
      <p:pic>
        <p:nvPicPr>
          <p:cNvPr id="8" name="Picture 7"/>
          <p:cNvPicPr>
            <a:picLocks noChangeAspect="1"/>
          </p:cNvPicPr>
          <p:nvPr/>
        </p:nvPicPr>
        <p:blipFill>
          <a:blip r:embed="rId4"/>
          <a:stretch>
            <a:fillRect/>
          </a:stretch>
        </p:blipFill>
        <p:spPr>
          <a:xfrm>
            <a:off x="2503115" y="2194276"/>
            <a:ext cx="1205100" cy="2842967"/>
          </a:xfrm>
          <a:prstGeom prst="rect">
            <a:avLst/>
          </a:prstGeom>
        </p:spPr>
      </p:pic>
      <p:sp>
        <p:nvSpPr>
          <p:cNvPr id="10" name="Rectangle 9"/>
          <p:cNvSpPr/>
          <p:nvPr/>
        </p:nvSpPr>
        <p:spPr>
          <a:xfrm>
            <a:off x="457199" y="2790657"/>
            <a:ext cx="1482811" cy="954107"/>
          </a:xfrm>
          <a:prstGeom prst="rect">
            <a:avLst/>
          </a:prstGeom>
        </p:spPr>
        <p:txBody>
          <a:bodyPr wrap="square">
            <a:spAutoFit/>
          </a:bodyPr>
          <a:lstStyle/>
          <a:p>
            <a:r>
              <a:rPr lang="en-US" sz="1400" dirty="0">
                <a:solidFill>
                  <a:srgbClr val="000000"/>
                </a:solidFill>
              </a:rPr>
              <a:t>Change the color in “Marks” for each of the “Sales” columns</a:t>
            </a:r>
            <a:endParaRPr lang="en-SG" sz="1400" dirty="0"/>
          </a:p>
        </p:txBody>
      </p:sp>
      <p:sp>
        <p:nvSpPr>
          <p:cNvPr id="11" name="Rectangle 10"/>
          <p:cNvSpPr/>
          <p:nvPr/>
        </p:nvSpPr>
        <p:spPr>
          <a:xfrm>
            <a:off x="457199" y="1510292"/>
            <a:ext cx="1659925" cy="692497"/>
          </a:xfrm>
          <a:prstGeom prst="rect">
            <a:avLst/>
          </a:prstGeom>
        </p:spPr>
        <p:txBody>
          <a:bodyPr wrap="square">
            <a:spAutoFit/>
          </a:bodyPr>
          <a:lstStyle/>
          <a:p>
            <a:r>
              <a:rPr lang="en-US" sz="1300" dirty="0">
                <a:solidFill>
                  <a:srgbClr val="000000"/>
                </a:solidFill>
              </a:rPr>
              <a:t>Go to Data, Office City, then create a calculated field</a:t>
            </a:r>
          </a:p>
        </p:txBody>
      </p:sp>
      <p:sp>
        <p:nvSpPr>
          <p:cNvPr id="12" name="Rectangle 11"/>
          <p:cNvSpPr/>
          <p:nvPr/>
        </p:nvSpPr>
        <p:spPr>
          <a:xfrm>
            <a:off x="2529016" y="1653589"/>
            <a:ext cx="6341076" cy="307777"/>
          </a:xfrm>
          <a:prstGeom prst="rect">
            <a:avLst/>
          </a:prstGeom>
        </p:spPr>
        <p:txBody>
          <a:bodyPr wrap="square">
            <a:spAutoFit/>
          </a:bodyPr>
          <a:lstStyle/>
          <a:p>
            <a:r>
              <a:rPr lang="en-US" sz="1400" b="1" dirty="0">
                <a:solidFill>
                  <a:srgbClr val="000000"/>
                </a:solidFill>
              </a:rPr>
              <a:t>ZN</a:t>
            </a:r>
            <a:r>
              <a:rPr lang="en-US" sz="1400" dirty="0">
                <a:solidFill>
                  <a:srgbClr val="000000"/>
                </a:solidFill>
              </a:rPr>
              <a:t>() This returns the expression if it is not null; otherwise, it returns zero.</a:t>
            </a:r>
            <a:endParaRPr lang="en-SG" sz="1400" dirty="0"/>
          </a:p>
        </p:txBody>
      </p:sp>
      <p:cxnSp>
        <p:nvCxnSpPr>
          <p:cNvPr id="14" name="Straight Arrow Connector 13"/>
          <p:cNvCxnSpPr>
            <a:cxnSpLocks/>
          </p:cNvCxnSpPr>
          <p:nvPr/>
        </p:nvCxnSpPr>
        <p:spPr>
          <a:xfrm flipV="1">
            <a:off x="2018270" y="1305247"/>
            <a:ext cx="510746" cy="348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940010" y="3253946"/>
            <a:ext cx="589006" cy="107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itle 17">
            <a:extLst>
              <a:ext uri="{FF2B5EF4-FFF2-40B4-BE49-F238E27FC236}">
                <a16:creationId xmlns:a16="http://schemas.microsoft.com/office/drawing/2014/main" id="{89E7C8A3-F63D-90FF-3DE7-57BEAC55B9F6}"/>
              </a:ext>
            </a:extLst>
          </p:cNvPr>
          <p:cNvSpPr>
            <a:spLocks noGrp="1"/>
          </p:cNvSpPr>
          <p:nvPr>
            <p:ph type="title"/>
          </p:nvPr>
        </p:nvSpPr>
        <p:spPr/>
        <p:txBody>
          <a:bodyPr anchor="t" anchorCtr="0"/>
          <a:lstStyle/>
          <a:p>
            <a:r>
              <a:rPr lang="en-SG" dirty="0"/>
              <a:t>Exercise</a:t>
            </a:r>
          </a:p>
        </p:txBody>
      </p:sp>
    </p:spTree>
    <p:extLst>
      <p:ext uri="{BB962C8B-B14F-4D97-AF65-F5344CB8AC3E}">
        <p14:creationId xmlns:p14="http://schemas.microsoft.com/office/powerpoint/2010/main" val="1374440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40AA2-5BF7-AB61-10F3-BBCF768E6C85}"/>
              </a:ext>
            </a:extLst>
          </p:cNvPr>
          <p:cNvSpPr>
            <a:spLocks noGrp="1"/>
          </p:cNvSpPr>
          <p:nvPr>
            <p:ph type="title"/>
          </p:nvPr>
        </p:nvSpPr>
        <p:spPr>
          <a:xfrm>
            <a:off x="457199" y="285750"/>
            <a:ext cx="8366661" cy="645796"/>
          </a:xfrm>
        </p:spPr>
        <p:txBody>
          <a:bodyPr/>
          <a:lstStyle/>
          <a:p>
            <a:r>
              <a:rPr lang="en-SG" altLang="en-US" noProof="0" dirty="0"/>
              <a:t>Quick Table Calculation</a:t>
            </a:r>
            <a:endParaRPr lang="en-SG" noProof="0" dirty="0"/>
          </a:p>
        </p:txBody>
      </p:sp>
      <p:sp>
        <p:nvSpPr>
          <p:cNvPr id="8" name="Content Placeholder 7">
            <a:extLst>
              <a:ext uri="{FF2B5EF4-FFF2-40B4-BE49-F238E27FC236}">
                <a16:creationId xmlns:a16="http://schemas.microsoft.com/office/drawing/2014/main" id="{74B5A21B-5DFE-BC26-1DA9-9A60EC0FF2A1}"/>
              </a:ext>
            </a:extLst>
          </p:cNvPr>
          <p:cNvSpPr>
            <a:spLocks noGrp="1"/>
          </p:cNvSpPr>
          <p:nvPr>
            <p:ph idx="10"/>
          </p:nvPr>
        </p:nvSpPr>
        <p:spPr>
          <a:xfrm>
            <a:off x="457199" y="980360"/>
            <a:ext cx="8366661" cy="295990"/>
          </a:xfrm>
        </p:spPr>
        <p:txBody>
          <a:bodyPr/>
          <a:lstStyle/>
          <a:p>
            <a:r>
              <a:rPr lang="en-SG" noProof="0" dirty="0"/>
              <a:t>Percent of total</a:t>
            </a:r>
          </a:p>
          <a:p>
            <a:endParaRPr lang="en-SG" noProof="0" dirty="0"/>
          </a:p>
        </p:txBody>
      </p:sp>
      <p:sp>
        <p:nvSpPr>
          <p:cNvPr id="7" name="Content Placeholder 6">
            <a:extLst>
              <a:ext uri="{FF2B5EF4-FFF2-40B4-BE49-F238E27FC236}">
                <a16:creationId xmlns:a16="http://schemas.microsoft.com/office/drawing/2014/main" id="{E67C2D6B-CB75-1108-4B9F-2871963B180E}"/>
              </a:ext>
            </a:extLst>
          </p:cNvPr>
          <p:cNvSpPr>
            <a:spLocks noGrp="1"/>
          </p:cNvSpPr>
          <p:nvPr>
            <p:ph idx="1"/>
          </p:nvPr>
        </p:nvSpPr>
        <p:spPr>
          <a:xfrm>
            <a:off x="457201" y="1308100"/>
            <a:ext cx="4114800" cy="3067050"/>
          </a:xfrm>
        </p:spPr>
        <p:txBody>
          <a:bodyPr/>
          <a:lstStyle/>
          <a:p>
            <a:r>
              <a:rPr lang="en-SG" noProof="0" dirty="0"/>
              <a:t>Data: Global_superstore_2016 (orders)</a:t>
            </a:r>
          </a:p>
          <a:p>
            <a:endParaRPr lang="en-SG" noProof="0" dirty="0"/>
          </a:p>
          <a:p>
            <a:r>
              <a:rPr lang="en-SG" noProof="0" dirty="0"/>
              <a:t>Sales </a:t>
            </a:r>
            <a:r>
              <a:rPr lang="en-SG" noProof="0" dirty="0">
                <a:sym typeface="Wingdings" panose="05000000000000000000" pitchFamily="2" charset="2"/>
              </a:rPr>
              <a:t> </a:t>
            </a:r>
            <a:r>
              <a:rPr lang="en-SG" noProof="0" dirty="0"/>
              <a:t>Rows</a:t>
            </a:r>
          </a:p>
          <a:p>
            <a:r>
              <a:rPr lang="en-SG" noProof="0" dirty="0"/>
              <a:t>Category </a:t>
            </a:r>
            <a:r>
              <a:rPr lang="en-SG" noProof="0" dirty="0">
                <a:sym typeface="Wingdings" panose="05000000000000000000" pitchFamily="2" charset="2"/>
              </a:rPr>
              <a:t> </a:t>
            </a:r>
            <a:r>
              <a:rPr lang="en-SG" noProof="0" dirty="0"/>
              <a:t>Columns</a:t>
            </a:r>
          </a:p>
          <a:p>
            <a:r>
              <a:rPr lang="en-SG" noProof="0" dirty="0"/>
              <a:t>Go to “Rows” and select drop down menu of “Sum(sales)”.</a:t>
            </a:r>
          </a:p>
          <a:p>
            <a:r>
              <a:rPr lang="en-SG" noProof="0" dirty="0"/>
              <a:t>Select “Add Table Calculation” and change Calculation Type to  “Percent of total”.</a:t>
            </a:r>
          </a:p>
          <a:p>
            <a:r>
              <a:rPr lang="en-SG" noProof="0" dirty="0"/>
              <a:t>Add mark label: press and hold control then drag sum(sales) delta to “Label” in Marks</a:t>
            </a:r>
          </a:p>
          <a:p>
            <a:endParaRPr lang="en-SG" noProof="0" dirty="0"/>
          </a:p>
        </p:txBody>
      </p:sp>
      <p:pic>
        <p:nvPicPr>
          <p:cNvPr id="5" name="Picture 4"/>
          <p:cNvPicPr>
            <a:picLocks noChangeAspect="1"/>
          </p:cNvPicPr>
          <p:nvPr/>
        </p:nvPicPr>
        <p:blipFill>
          <a:blip r:embed="rId4"/>
          <a:stretch>
            <a:fillRect/>
          </a:stretch>
        </p:blipFill>
        <p:spPr>
          <a:xfrm>
            <a:off x="4862814" y="171917"/>
            <a:ext cx="3623961" cy="4854009"/>
          </a:xfrm>
          <a:prstGeom prst="rect">
            <a:avLst/>
          </a:prstGeom>
        </p:spPr>
      </p:pic>
    </p:spTree>
    <p:custDataLst>
      <p:tags r:id="rId1"/>
    </p:custDataLst>
    <p:extLst>
      <p:ext uri="{BB962C8B-B14F-4D97-AF65-F5344CB8AC3E}">
        <p14:creationId xmlns:p14="http://schemas.microsoft.com/office/powerpoint/2010/main" val="293655142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9C423E-0D56-6163-54F1-34DFF5856AC3}"/>
              </a:ext>
            </a:extLst>
          </p:cNvPr>
          <p:cNvSpPr>
            <a:spLocks noGrp="1"/>
          </p:cNvSpPr>
          <p:nvPr>
            <p:ph type="title"/>
          </p:nvPr>
        </p:nvSpPr>
        <p:spPr/>
        <p:txBody>
          <a:bodyPr/>
          <a:lstStyle/>
          <a:p>
            <a:r>
              <a:rPr lang="en-SG" altLang="en-US" noProof="0" dirty="0"/>
              <a:t>Quick Table Calculation</a:t>
            </a:r>
            <a:br>
              <a:rPr lang="en-SG" altLang="en-US" noProof="0" dirty="0"/>
            </a:br>
            <a:endParaRPr lang="en-SG" noProof="0" dirty="0"/>
          </a:p>
        </p:txBody>
      </p:sp>
      <p:sp>
        <p:nvSpPr>
          <p:cNvPr id="9" name="Content Placeholder 8">
            <a:extLst>
              <a:ext uri="{FF2B5EF4-FFF2-40B4-BE49-F238E27FC236}">
                <a16:creationId xmlns:a16="http://schemas.microsoft.com/office/drawing/2014/main" id="{9D494EF5-63A2-A0C9-B0DC-AC0230153207}"/>
              </a:ext>
            </a:extLst>
          </p:cNvPr>
          <p:cNvSpPr>
            <a:spLocks noGrp="1"/>
          </p:cNvSpPr>
          <p:nvPr>
            <p:ph idx="10"/>
          </p:nvPr>
        </p:nvSpPr>
        <p:spPr/>
        <p:txBody>
          <a:bodyPr/>
          <a:lstStyle/>
          <a:p>
            <a:r>
              <a:rPr lang="en-SG" noProof="0" dirty="0">
                <a:solidFill>
                  <a:srgbClr val="FF0000"/>
                </a:solidFill>
              </a:rPr>
              <a:t>Running total: apply when one dimension is time</a:t>
            </a:r>
          </a:p>
          <a:p>
            <a:endParaRPr lang="en-SG" noProof="0" dirty="0"/>
          </a:p>
        </p:txBody>
      </p:sp>
      <p:pic>
        <p:nvPicPr>
          <p:cNvPr id="3" name="Picture 2"/>
          <p:cNvPicPr>
            <a:picLocks noChangeAspect="1"/>
          </p:cNvPicPr>
          <p:nvPr/>
        </p:nvPicPr>
        <p:blipFill>
          <a:blip r:embed="rId4"/>
          <a:stretch>
            <a:fillRect/>
          </a:stretch>
        </p:blipFill>
        <p:spPr>
          <a:xfrm>
            <a:off x="2486165" y="1350443"/>
            <a:ext cx="6555227" cy="3297599"/>
          </a:xfrm>
          <a:prstGeom prst="rect">
            <a:avLst/>
          </a:prstGeom>
        </p:spPr>
      </p:pic>
      <p:pic>
        <p:nvPicPr>
          <p:cNvPr id="2" name="Picture 1"/>
          <p:cNvPicPr>
            <a:picLocks noChangeAspect="1"/>
          </p:cNvPicPr>
          <p:nvPr/>
        </p:nvPicPr>
        <p:blipFill>
          <a:blip r:embed="rId5"/>
          <a:stretch>
            <a:fillRect/>
          </a:stretch>
        </p:blipFill>
        <p:spPr>
          <a:xfrm>
            <a:off x="310628" y="1525522"/>
            <a:ext cx="1693933" cy="2672032"/>
          </a:xfrm>
          <a:prstGeom prst="rect">
            <a:avLst/>
          </a:prstGeom>
        </p:spPr>
      </p:pic>
      <p:cxnSp>
        <p:nvCxnSpPr>
          <p:cNvPr id="8" name="Straight Arrow Connector 7"/>
          <p:cNvCxnSpPr/>
          <p:nvPr/>
        </p:nvCxnSpPr>
        <p:spPr>
          <a:xfrm flipH="1">
            <a:off x="2004561" y="1440499"/>
            <a:ext cx="1306675" cy="1662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04382238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6A648B-8534-0041-60E4-AE1100F3E2CA}"/>
              </a:ext>
            </a:extLst>
          </p:cNvPr>
          <p:cNvSpPr>
            <a:spLocks noGrp="1"/>
          </p:cNvSpPr>
          <p:nvPr>
            <p:ph type="title"/>
          </p:nvPr>
        </p:nvSpPr>
        <p:spPr/>
        <p:txBody>
          <a:bodyPr/>
          <a:lstStyle/>
          <a:p>
            <a:r>
              <a:rPr lang="en-SG" altLang="en-US" noProof="0" dirty="0"/>
              <a:t>Quick Table Calculation</a:t>
            </a:r>
            <a:br>
              <a:rPr lang="en-SG" altLang="en-US" noProof="0" dirty="0"/>
            </a:br>
            <a:endParaRPr lang="en-SG" noProof="0" dirty="0"/>
          </a:p>
        </p:txBody>
      </p:sp>
      <p:sp>
        <p:nvSpPr>
          <p:cNvPr id="7" name="Content Placeholder 6">
            <a:extLst>
              <a:ext uri="{FF2B5EF4-FFF2-40B4-BE49-F238E27FC236}">
                <a16:creationId xmlns:a16="http://schemas.microsoft.com/office/drawing/2014/main" id="{E87EDFDE-C7C9-1C74-659F-067A402FE079}"/>
              </a:ext>
            </a:extLst>
          </p:cNvPr>
          <p:cNvSpPr>
            <a:spLocks noGrp="1"/>
          </p:cNvSpPr>
          <p:nvPr>
            <p:ph idx="10"/>
          </p:nvPr>
        </p:nvSpPr>
        <p:spPr/>
        <p:txBody>
          <a:bodyPr/>
          <a:lstStyle/>
          <a:p>
            <a:r>
              <a:rPr lang="en-SG" noProof="0" dirty="0">
                <a:solidFill>
                  <a:srgbClr val="FF0000"/>
                </a:solidFill>
              </a:rPr>
              <a:t>Running total for each year: Is this chart correct?</a:t>
            </a:r>
          </a:p>
          <a:p>
            <a:endParaRPr lang="en-SG" noProof="0" dirty="0"/>
          </a:p>
        </p:txBody>
      </p:sp>
      <p:pic>
        <p:nvPicPr>
          <p:cNvPr id="2" name="Picture 1"/>
          <p:cNvPicPr>
            <a:picLocks noChangeAspect="1"/>
          </p:cNvPicPr>
          <p:nvPr/>
        </p:nvPicPr>
        <p:blipFill>
          <a:blip r:embed="rId4"/>
          <a:stretch>
            <a:fillRect/>
          </a:stretch>
        </p:blipFill>
        <p:spPr>
          <a:xfrm>
            <a:off x="1553220" y="1399757"/>
            <a:ext cx="7196766" cy="3661363"/>
          </a:xfrm>
          <a:prstGeom prst="rect">
            <a:avLst/>
          </a:prstGeom>
        </p:spPr>
      </p:pic>
    </p:spTree>
    <p:custDataLst>
      <p:tags r:id="rId1"/>
    </p:custDataLst>
    <p:extLst>
      <p:ext uri="{BB962C8B-B14F-4D97-AF65-F5344CB8AC3E}">
        <p14:creationId xmlns:p14="http://schemas.microsoft.com/office/powerpoint/2010/main" val="193421504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9CD8E-76C5-7F63-A7CC-34BE75457E53}"/>
              </a:ext>
            </a:extLst>
          </p:cNvPr>
          <p:cNvSpPr>
            <a:spLocks noGrp="1"/>
          </p:cNvSpPr>
          <p:nvPr>
            <p:ph type="title"/>
          </p:nvPr>
        </p:nvSpPr>
        <p:spPr/>
        <p:txBody>
          <a:bodyPr/>
          <a:lstStyle/>
          <a:p>
            <a:r>
              <a:rPr lang="en-SG" altLang="en-US" noProof="0" dirty="0"/>
              <a:t>Quick Table Calculation</a:t>
            </a:r>
            <a:br>
              <a:rPr lang="en-SG" altLang="en-US" noProof="0" dirty="0"/>
            </a:br>
            <a:endParaRPr lang="en-SG" noProof="0" dirty="0"/>
          </a:p>
        </p:txBody>
      </p:sp>
      <p:sp>
        <p:nvSpPr>
          <p:cNvPr id="7" name="Content Placeholder 6">
            <a:extLst>
              <a:ext uri="{FF2B5EF4-FFF2-40B4-BE49-F238E27FC236}">
                <a16:creationId xmlns:a16="http://schemas.microsoft.com/office/drawing/2014/main" id="{D11D4AA8-0204-7F30-416C-944D0032CD0E}"/>
              </a:ext>
            </a:extLst>
          </p:cNvPr>
          <p:cNvSpPr>
            <a:spLocks noGrp="1"/>
          </p:cNvSpPr>
          <p:nvPr>
            <p:ph idx="10"/>
          </p:nvPr>
        </p:nvSpPr>
        <p:spPr/>
        <p:txBody>
          <a:bodyPr/>
          <a:lstStyle/>
          <a:p>
            <a:r>
              <a:rPr lang="en-SG" noProof="0" dirty="0">
                <a:solidFill>
                  <a:srgbClr val="FF0000"/>
                </a:solidFill>
              </a:rPr>
              <a:t>running</a:t>
            </a:r>
            <a:r>
              <a:rPr lang="en-SG" noProof="0" dirty="0"/>
              <a:t> total for each year: </a:t>
            </a:r>
          </a:p>
          <a:p>
            <a:endParaRPr lang="en-SG" noProof="0" dirty="0"/>
          </a:p>
        </p:txBody>
      </p:sp>
      <p:pic>
        <p:nvPicPr>
          <p:cNvPr id="6" name="Picture 5"/>
          <p:cNvPicPr>
            <a:picLocks noChangeAspect="1"/>
          </p:cNvPicPr>
          <p:nvPr/>
        </p:nvPicPr>
        <p:blipFill>
          <a:blip r:embed="rId4"/>
          <a:stretch>
            <a:fillRect/>
          </a:stretch>
        </p:blipFill>
        <p:spPr>
          <a:xfrm>
            <a:off x="1202726" y="1302368"/>
            <a:ext cx="7209421" cy="3637200"/>
          </a:xfrm>
          <a:prstGeom prst="rect">
            <a:avLst/>
          </a:prstGeom>
        </p:spPr>
      </p:pic>
    </p:spTree>
    <p:custDataLst>
      <p:tags r:id="rId1"/>
    </p:custDataLst>
    <p:extLst>
      <p:ext uri="{BB962C8B-B14F-4D97-AF65-F5344CB8AC3E}">
        <p14:creationId xmlns:p14="http://schemas.microsoft.com/office/powerpoint/2010/main" val="189586097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E6E12-D14C-2762-838E-49F5E2C3833C}"/>
              </a:ext>
            </a:extLst>
          </p:cNvPr>
          <p:cNvSpPr>
            <a:spLocks noGrp="1"/>
          </p:cNvSpPr>
          <p:nvPr>
            <p:ph type="title"/>
          </p:nvPr>
        </p:nvSpPr>
        <p:spPr/>
        <p:txBody>
          <a:bodyPr/>
          <a:lstStyle/>
          <a:p>
            <a:r>
              <a:rPr lang="en-SG" altLang="en-US" noProof="0" dirty="0"/>
              <a:t>Quick Table Calculation</a:t>
            </a:r>
            <a:br>
              <a:rPr lang="en-SG" altLang="en-US" noProof="0" dirty="0"/>
            </a:br>
            <a:endParaRPr lang="en-SG" noProof="0" dirty="0"/>
          </a:p>
        </p:txBody>
      </p:sp>
      <p:sp>
        <p:nvSpPr>
          <p:cNvPr id="7" name="Content Placeholder 6">
            <a:extLst>
              <a:ext uri="{FF2B5EF4-FFF2-40B4-BE49-F238E27FC236}">
                <a16:creationId xmlns:a16="http://schemas.microsoft.com/office/drawing/2014/main" id="{DDA23B24-37B4-E06B-528D-D07D5E5DA305}"/>
              </a:ext>
            </a:extLst>
          </p:cNvPr>
          <p:cNvSpPr>
            <a:spLocks noGrp="1"/>
          </p:cNvSpPr>
          <p:nvPr>
            <p:ph idx="10"/>
          </p:nvPr>
        </p:nvSpPr>
        <p:spPr/>
        <p:txBody>
          <a:bodyPr/>
          <a:lstStyle/>
          <a:p>
            <a:r>
              <a:rPr lang="en-SG" noProof="0" dirty="0">
                <a:solidFill>
                  <a:srgbClr val="FF0000"/>
                </a:solidFill>
              </a:rPr>
              <a:t>Compare “Compute Using”: </a:t>
            </a:r>
          </a:p>
          <a:p>
            <a:endParaRPr lang="en-SG" noProof="0" dirty="0"/>
          </a:p>
        </p:txBody>
      </p:sp>
      <p:sp>
        <p:nvSpPr>
          <p:cNvPr id="6" name="Content Placeholder 5">
            <a:extLst>
              <a:ext uri="{FF2B5EF4-FFF2-40B4-BE49-F238E27FC236}">
                <a16:creationId xmlns:a16="http://schemas.microsoft.com/office/drawing/2014/main" id="{B2E9B34C-0C9B-C91A-59F5-B0FEE3E4EAF4}"/>
              </a:ext>
            </a:extLst>
          </p:cNvPr>
          <p:cNvSpPr>
            <a:spLocks noGrp="1"/>
          </p:cNvSpPr>
          <p:nvPr>
            <p:ph idx="1"/>
          </p:nvPr>
        </p:nvSpPr>
        <p:spPr/>
        <p:txBody>
          <a:bodyPr/>
          <a:lstStyle/>
          <a:p>
            <a:endParaRPr lang="en-SG"/>
          </a:p>
        </p:txBody>
      </p:sp>
      <p:pic>
        <p:nvPicPr>
          <p:cNvPr id="2" name="Picture 1"/>
          <p:cNvPicPr>
            <a:picLocks noChangeAspect="1"/>
          </p:cNvPicPr>
          <p:nvPr/>
        </p:nvPicPr>
        <p:blipFill>
          <a:blip r:embed="rId4"/>
          <a:stretch>
            <a:fillRect/>
          </a:stretch>
        </p:blipFill>
        <p:spPr>
          <a:xfrm>
            <a:off x="1530626" y="1325164"/>
            <a:ext cx="6408714" cy="3576220"/>
          </a:xfrm>
          <a:prstGeom prst="rect">
            <a:avLst/>
          </a:prstGeom>
        </p:spPr>
      </p:pic>
    </p:spTree>
    <p:custDataLst>
      <p:tags r:id="rId1"/>
    </p:custDataLst>
    <p:extLst>
      <p:ext uri="{BB962C8B-B14F-4D97-AF65-F5344CB8AC3E}">
        <p14:creationId xmlns:p14="http://schemas.microsoft.com/office/powerpoint/2010/main" val="41680078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B7A94-B135-8F59-1864-4E06F9E0BAC6}"/>
              </a:ext>
            </a:extLst>
          </p:cNvPr>
          <p:cNvSpPr>
            <a:spLocks noGrp="1"/>
          </p:cNvSpPr>
          <p:nvPr>
            <p:ph type="title"/>
          </p:nvPr>
        </p:nvSpPr>
        <p:spPr/>
        <p:txBody>
          <a:bodyPr/>
          <a:lstStyle/>
          <a:p>
            <a:r>
              <a:rPr lang="en-SG" altLang="en-US" noProof="0" dirty="0"/>
              <a:t>Quick Table Calculation</a:t>
            </a:r>
            <a:br>
              <a:rPr lang="en-SG" altLang="en-US" noProof="0" dirty="0"/>
            </a:br>
            <a:endParaRPr lang="en-SG" noProof="0" dirty="0"/>
          </a:p>
        </p:txBody>
      </p:sp>
      <p:sp>
        <p:nvSpPr>
          <p:cNvPr id="5" name="Content Placeholder 4">
            <a:extLst>
              <a:ext uri="{FF2B5EF4-FFF2-40B4-BE49-F238E27FC236}">
                <a16:creationId xmlns:a16="http://schemas.microsoft.com/office/drawing/2014/main" id="{4E8B41CC-1B91-6D8D-2EC2-E7647D8D4D44}"/>
              </a:ext>
            </a:extLst>
          </p:cNvPr>
          <p:cNvSpPr>
            <a:spLocks noGrp="1"/>
          </p:cNvSpPr>
          <p:nvPr>
            <p:ph idx="1"/>
          </p:nvPr>
        </p:nvSpPr>
        <p:spPr>
          <a:xfrm>
            <a:off x="457199" y="1307682"/>
            <a:ext cx="3411397" cy="3068054"/>
          </a:xfrm>
        </p:spPr>
        <p:txBody>
          <a:bodyPr/>
          <a:lstStyle/>
          <a:p>
            <a:pPr marL="0" indent="0">
              <a:buNone/>
            </a:pPr>
            <a:r>
              <a:rPr lang="en-SG" sz="1400" noProof="0" dirty="0">
                <a:solidFill>
                  <a:srgbClr val="000000"/>
                </a:solidFill>
                <a:latin typeface="Arial" panose="020B0604020202020204" pitchFamily="34" charset="0"/>
              </a:rPr>
              <a:t>To have both sales and table calculations:</a:t>
            </a:r>
          </a:p>
          <a:p>
            <a:pPr marL="228600" indent="-228600">
              <a:buFont typeface="+mj-lt"/>
              <a:buAutoNum type="arabicPeriod"/>
            </a:pPr>
            <a:r>
              <a:rPr lang="en-SG" sz="1400" noProof="0" dirty="0">
                <a:solidFill>
                  <a:srgbClr val="000000"/>
                </a:solidFill>
                <a:latin typeface="Arial" panose="020B0604020202020204" pitchFamily="34" charset="0"/>
              </a:rPr>
              <a:t>Category </a:t>
            </a:r>
            <a:r>
              <a:rPr lang="en-SG" sz="1400" noProof="0" dirty="0">
                <a:solidFill>
                  <a:srgbClr val="000000"/>
                </a:solidFill>
                <a:latin typeface="Wingdings" panose="05000000000000000000" pitchFamily="2" charset="2"/>
              </a:rPr>
              <a:t></a:t>
            </a:r>
            <a:r>
              <a:rPr lang="en-SG" sz="1400" noProof="0" dirty="0">
                <a:solidFill>
                  <a:srgbClr val="000000"/>
                </a:solidFill>
                <a:latin typeface="Arial" panose="020B0604020202020204" pitchFamily="34" charset="0"/>
              </a:rPr>
              <a:t>Rows</a:t>
            </a:r>
          </a:p>
          <a:p>
            <a:pPr marL="228600" indent="-228600">
              <a:buFont typeface="+mj-lt"/>
              <a:buAutoNum type="arabicPeriod"/>
            </a:pPr>
            <a:r>
              <a:rPr lang="en-SG" sz="1400" noProof="0" dirty="0">
                <a:solidFill>
                  <a:srgbClr val="000000"/>
                </a:solidFill>
                <a:latin typeface="Arial" panose="020B0604020202020204" pitchFamily="34" charset="0"/>
              </a:rPr>
              <a:t>Subcategory </a:t>
            </a:r>
            <a:r>
              <a:rPr lang="en-SG" sz="1400" noProof="0" dirty="0">
                <a:solidFill>
                  <a:srgbClr val="000000"/>
                </a:solidFill>
                <a:latin typeface="Wingdings" panose="05000000000000000000" pitchFamily="2" charset="2"/>
              </a:rPr>
              <a:t></a:t>
            </a:r>
            <a:r>
              <a:rPr lang="en-SG" sz="1400" noProof="0" dirty="0">
                <a:solidFill>
                  <a:srgbClr val="000000"/>
                </a:solidFill>
                <a:latin typeface="Arial" panose="020B0604020202020204" pitchFamily="34" charset="0"/>
              </a:rPr>
              <a:t>Rows</a:t>
            </a:r>
          </a:p>
          <a:p>
            <a:pPr marL="228600" indent="-228600">
              <a:buFont typeface="+mj-lt"/>
              <a:buAutoNum type="arabicPeriod"/>
            </a:pPr>
            <a:r>
              <a:rPr lang="en-SG" sz="1400" noProof="0" dirty="0">
                <a:solidFill>
                  <a:srgbClr val="000000"/>
                </a:solidFill>
                <a:latin typeface="Arial" panose="020B0604020202020204" pitchFamily="34" charset="0"/>
              </a:rPr>
              <a:t>Measure Names </a:t>
            </a:r>
            <a:r>
              <a:rPr lang="en-SG" sz="1400" noProof="0" dirty="0">
                <a:solidFill>
                  <a:srgbClr val="000000"/>
                </a:solidFill>
                <a:latin typeface="Wingdings" panose="05000000000000000000" pitchFamily="2" charset="2"/>
              </a:rPr>
              <a:t></a:t>
            </a:r>
            <a:r>
              <a:rPr lang="en-SG" sz="1400" noProof="0" dirty="0">
                <a:solidFill>
                  <a:srgbClr val="000000"/>
                </a:solidFill>
                <a:latin typeface="Arial" panose="020B0604020202020204" pitchFamily="34" charset="0"/>
              </a:rPr>
              <a:t>Columns</a:t>
            </a:r>
          </a:p>
          <a:p>
            <a:pPr marL="228600" indent="-228600">
              <a:buFont typeface="+mj-lt"/>
              <a:buAutoNum type="arabicPeriod"/>
            </a:pPr>
            <a:r>
              <a:rPr lang="en-SG" sz="1400" noProof="0" dirty="0">
                <a:solidFill>
                  <a:srgbClr val="000000"/>
                </a:solidFill>
                <a:latin typeface="Arial" panose="020B0604020202020204" pitchFamily="34" charset="0"/>
              </a:rPr>
              <a:t>Measure Values </a:t>
            </a:r>
            <a:r>
              <a:rPr lang="en-SG" sz="1400" noProof="0" dirty="0">
                <a:solidFill>
                  <a:srgbClr val="000000"/>
                </a:solidFill>
                <a:latin typeface="Wingdings" panose="05000000000000000000" pitchFamily="2" charset="2"/>
              </a:rPr>
              <a:t></a:t>
            </a:r>
            <a:r>
              <a:rPr lang="en-SG" sz="1400" noProof="0" dirty="0">
                <a:solidFill>
                  <a:srgbClr val="000000"/>
                </a:solidFill>
                <a:latin typeface="Arial" panose="020B0604020202020204" pitchFamily="34" charset="0"/>
              </a:rPr>
              <a:t>Marks (Text)</a:t>
            </a:r>
          </a:p>
          <a:p>
            <a:pPr marL="228600" indent="-228600">
              <a:buFont typeface="+mj-lt"/>
              <a:buAutoNum type="arabicPeriod"/>
            </a:pPr>
            <a:r>
              <a:rPr lang="en-SG" sz="1400" noProof="0" dirty="0">
                <a:solidFill>
                  <a:srgbClr val="000000"/>
                </a:solidFill>
                <a:latin typeface="Arial" panose="020B0604020202020204" pitchFamily="34" charset="0"/>
              </a:rPr>
              <a:t>Table calculation for SUM(Sales), percent of total</a:t>
            </a:r>
          </a:p>
          <a:p>
            <a:pPr marL="228600" indent="-228600">
              <a:buFont typeface="+mj-lt"/>
              <a:buAutoNum type="arabicPeriod"/>
            </a:pPr>
            <a:r>
              <a:rPr lang="en-SG" sz="1400" noProof="0" dirty="0">
                <a:solidFill>
                  <a:srgbClr val="000000"/>
                </a:solidFill>
                <a:latin typeface="Arial" panose="020B0604020202020204" pitchFamily="34" charset="0"/>
              </a:rPr>
              <a:t>Drag another SUM(Sales) to Measure Values list</a:t>
            </a:r>
          </a:p>
          <a:p>
            <a:pPr marL="228600" indent="-228600">
              <a:buFont typeface="+mj-lt"/>
              <a:buAutoNum type="arabicPeriod"/>
            </a:pPr>
            <a:r>
              <a:rPr lang="en-SG" sz="1400" noProof="0" dirty="0">
                <a:solidFill>
                  <a:srgbClr val="000000"/>
                </a:solidFill>
                <a:latin typeface="Arial" panose="020B0604020202020204" pitchFamily="34" charset="0"/>
              </a:rPr>
              <a:t>Remove unwanted measure values</a:t>
            </a:r>
          </a:p>
          <a:p>
            <a:endParaRPr lang="en-SG" noProof="0" dirty="0"/>
          </a:p>
        </p:txBody>
      </p:sp>
      <p:pic>
        <p:nvPicPr>
          <p:cNvPr id="6" name="Picture 5"/>
          <p:cNvPicPr>
            <a:picLocks noChangeAspect="1"/>
          </p:cNvPicPr>
          <p:nvPr/>
        </p:nvPicPr>
        <p:blipFill>
          <a:blip r:embed="rId4"/>
          <a:stretch>
            <a:fillRect/>
          </a:stretch>
        </p:blipFill>
        <p:spPr>
          <a:xfrm>
            <a:off x="3913921" y="694766"/>
            <a:ext cx="4864614" cy="4100094"/>
          </a:xfrm>
          <a:prstGeom prst="rect">
            <a:avLst/>
          </a:prstGeom>
        </p:spPr>
      </p:pic>
    </p:spTree>
    <p:custDataLst>
      <p:tags r:id="rId1"/>
    </p:custDataLst>
    <p:extLst>
      <p:ext uri="{BB962C8B-B14F-4D97-AF65-F5344CB8AC3E}">
        <p14:creationId xmlns:p14="http://schemas.microsoft.com/office/powerpoint/2010/main" val="175616286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1E4C463-A8D9-874F-874D-4609E97EF065}"/>
              </a:ext>
            </a:extLst>
          </p:cNvPr>
          <p:cNvSpPr/>
          <p:nvPr/>
        </p:nvSpPr>
        <p:spPr>
          <a:xfrm>
            <a:off x="1546446" y="47174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https://www.toucantoco.com/en/blog/7-examples-of-data-visualization</a:t>
            </a:r>
          </a:p>
        </p:txBody>
      </p:sp>
      <p:pic>
        <p:nvPicPr>
          <p:cNvPr id="1026" name="Picture 2" descr="pairing-wine-and-f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30" y="1103660"/>
            <a:ext cx="7474689" cy="3384456"/>
          </a:xfrm>
          <a:prstGeom prst="rect">
            <a:avLst/>
          </a:prstGeom>
        </p:spPr>
        <p:style>
          <a:lnRef idx="2">
            <a:schemeClr val="accent1"/>
          </a:lnRef>
          <a:fillRef idx="1">
            <a:schemeClr val="lt1"/>
          </a:fillRef>
          <a:effectRef idx="0">
            <a:schemeClr val="accent1"/>
          </a:effectRef>
          <a:fontRef idx="minor">
            <a:schemeClr val="dk1"/>
          </a:fontRef>
        </p:style>
      </p:pic>
      <p:sp>
        <p:nvSpPr>
          <p:cNvPr id="11" name="Title 1"/>
          <p:cNvSpPr>
            <a:spLocks noGrp="1"/>
          </p:cNvSpPr>
          <p:nvPr>
            <p:ph type="title"/>
          </p:nvPr>
        </p:nvSpPr>
        <p:spPr/>
        <p:txBody>
          <a:bodyPr anchor="b" anchorCtr="0"/>
          <a:lstStyle/>
          <a:p>
            <a:r>
              <a:rPr lang="en-SG" sz="2800" noProof="0" dirty="0">
                <a:latin typeface="+mj-lt"/>
                <a:ea typeface="Roboto Medium" panose="02000000000000000000" pitchFamily="2" charset="0"/>
              </a:rPr>
              <a:t>Data Visualisation - </a:t>
            </a:r>
            <a:r>
              <a:rPr lang="en-SG" sz="2500" noProof="0" dirty="0">
                <a:latin typeface="+mj-lt"/>
                <a:ea typeface="Roboto Medium" panose="02000000000000000000" pitchFamily="2" charset="0"/>
              </a:rPr>
              <a:t>Data visualisation in everyday life</a:t>
            </a:r>
          </a:p>
        </p:txBody>
      </p:sp>
    </p:spTree>
    <p:extLst>
      <p:ext uri="{BB962C8B-B14F-4D97-AF65-F5344CB8AC3E}">
        <p14:creationId xmlns:p14="http://schemas.microsoft.com/office/powerpoint/2010/main" val="2644237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6418E7-FEB6-E028-1283-C0CD0C733E4D}"/>
              </a:ext>
            </a:extLst>
          </p:cNvPr>
          <p:cNvSpPr>
            <a:spLocks noGrp="1"/>
          </p:cNvSpPr>
          <p:nvPr>
            <p:ph type="title"/>
          </p:nvPr>
        </p:nvSpPr>
        <p:spPr/>
        <p:txBody>
          <a:bodyPr/>
          <a:lstStyle/>
          <a:p>
            <a:r>
              <a:rPr lang="en-SG" altLang="en-US" noProof="0" dirty="0"/>
              <a:t>Exercise </a:t>
            </a:r>
            <a:br>
              <a:rPr lang="en-SG" altLang="en-US" noProof="0" dirty="0"/>
            </a:br>
            <a:endParaRPr lang="en-SG" noProof="0" dirty="0"/>
          </a:p>
        </p:txBody>
      </p:sp>
      <p:pic>
        <p:nvPicPr>
          <p:cNvPr id="2" name="Picture 1"/>
          <p:cNvPicPr>
            <a:picLocks noChangeAspect="1"/>
          </p:cNvPicPr>
          <p:nvPr/>
        </p:nvPicPr>
        <p:blipFill>
          <a:blip r:embed="rId4"/>
          <a:stretch>
            <a:fillRect/>
          </a:stretch>
        </p:blipFill>
        <p:spPr>
          <a:xfrm>
            <a:off x="1541750" y="912656"/>
            <a:ext cx="5331106" cy="3487619"/>
          </a:xfrm>
          <a:prstGeom prst="rect">
            <a:avLst/>
          </a:prstGeom>
        </p:spPr>
      </p:pic>
      <p:sp>
        <p:nvSpPr>
          <p:cNvPr id="5" name="TextBox 4"/>
          <p:cNvSpPr txBox="1"/>
          <p:nvPr/>
        </p:nvSpPr>
        <p:spPr>
          <a:xfrm>
            <a:off x="1131425" y="4743390"/>
            <a:ext cx="6881151" cy="400110"/>
          </a:xfrm>
          <a:prstGeom prst="rect">
            <a:avLst/>
          </a:prstGeom>
          <a:noFill/>
        </p:spPr>
        <p:txBody>
          <a:bodyPr wrap="square" rtlCol="0">
            <a:spAutoFit/>
          </a:bodyPr>
          <a:lstStyle/>
          <a:p>
            <a:pPr algn="ctr"/>
            <a:r>
              <a:rPr lang="en-US" sz="1000" b="1" dirty="0">
                <a:latin typeface="Roboto Light"/>
              </a:rPr>
              <a:t>More Information:</a:t>
            </a:r>
          </a:p>
          <a:p>
            <a:pPr algn="ctr"/>
            <a:r>
              <a:rPr lang="en-US" sz="1000" dirty="0">
                <a:latin typeface="Roboto Light"/>
                <a:hlinkClick r:id="rId5"/>
              </a:rPr>
              <a:t>https://help.tableau.com/current/pro/desktop/en-us/calculations_tablecalculations.htm</a:t>
            </a:r>
            <a:endParaRPr lang="en-US" sz="1000" dirty="0">
              <a:latin typeface="Roboto Light"/>
            </a:endParaRPr>
          </a:p>
        </p:txBody>
      </p:sp>
      <p:sp>
        <p:nvSpPr>
          <p:cNvPr id="3" name="TextBox 2"/>
          <p:cNvSpPr txBox="1"/>
          <p:nvPr/>
        </p:nvSpPr>
        <p:spPr>
          <a:xfrm>
            <a:off x="1705229" y="3263519"/>
            <a:ext cx="1218603" cy="276999"/>
          </a:xfrm>
          <a:prstGeom prst="rect">
            <a:avLst/>
          </a:prstGeom>
          <a:noFill/>
        </p:spPr>
        <p:txBody>
          <a:bodyPr wrap="none" rtlCol="0">
            <a:spAutoFit/>
          </a:bodyPr>
          <a:lstStyle/>
          <a:p>
            <a:r>
              <a:rPr lang="en-US" sz="1200" dirty="0">
                <a:solidFill>
                  <a:srgbClr val="FF0000"/>
                </a:solidFill>
              </a:rPr>
              <a:t>Percent of total</a:t>
            </a:r>
            <a:endParaRPr lang="en-SG" sz="1200" dirty="0">
              <a:solidFill>
                <a:srgbClr val="FF0000"/>
              </a:solidFill>
            </a:endParaRPr>
          </a:p>
        </p:txBody>
      </p:sp>
      <p:sp>
        <p:nvSpPr>
          <p:cNvPr id="7" name="Rectangle 6"/>
          <p:cNvSpPr/>
          <p:nvPr/>
        </p:nvSpPr>
        <p:spPr>
          <a:xfrm>
            <a:off x="5655086" y="1871635"/>
            <a:ext cx="2953265" cy="523220"/>
          </a:xfrm>
          <a:prstGeom prst="rect">
            <a:avLst/>
          </a:prstGeom>
        </p:spPr>
        <p:txBody>
          <a:bodyPr wrap="square">
            <a:spAutoFit/>
          </a:bodyPr>
          <a:lstStyle/>
          <a:p>
            <a:r>
              <a:rPr lang="en-SG" sz="1400" dirty="0">
                <a:solidFill>
                  <a:srgbClr val="FF0000"/>
                </a:solidFill>
                <a:latin typeface="Arial" panose="020B0604020202020204" pitchFamily="34" charset="0"/>
              </a:rPr>
              <a:t>Subtotal: Analysis </a:t>
            </a:r>
            <a:r>
              <a:rPr lang="en-SG" sz="1400" dirty="0">
                <a:solidFill>
                  <a:srgbClr val="FF0000"/>
                </a:solidFill>
                <a:latin typeface="Wingdings" panose="05000000000000000000" pitchFamily="2" charset="2"/>
              </a:rPr>
              <a:t></a:t>
            </a:r>
            <a:r>
              <a:rPr lang="en-SG" sz="1400" dirty="0">
                <a:solidFill>
                  <a:srgbClr val="FF0000"/>
                </a:solidFill>
                <a:latin typeface="Arial" panose="020B0604020202020204" pitchFamily="34" charset="0"/>
              </a:rPr>
              <a:t>Totals </a:t>
            </a:r>
            <a:r>
              <a:rPr lang="en-SG" sz="1400" dirty="0">
                <a:solidFill>
                  <a:srgbClr val="FF0000"/>
                </a:solidFill>
                <a:latin typeface="Wingdings" panose="05000000000000000000" pitchFamily="2" charset="2"/>
              </a:rPr>
              <a:t></a:t>
            </a:r>
            <a:r>
              <a:rPr lang="en-SG" sz="1400" dirty="0">
                <a:solidFill>
                  <a:srgbClr val="FF0000"/>
                </a:solidFill>
                <a:latin typeface="Arial" panose="020B0604020202020204" pitchFamily="34" charset="0"/>
              </a:rPr>
              <a:t>Add all subtotals</a:t>
            </a:r>
          </a:p>
        </p:txBody>
      </p:sp>
      <p:sp>
        <p:nvSpPr>
          <p:cNvPr id="8" name="Rectangle 7"/>
          <p:cNvSpPr/>
          <p:nvPr/>
        </p:nvSpPr>
        <p:spPr>
          <a:xfrm>
            <a:off x="5714337" y="4024541"/>
            <a:ext cx="3170701" cy="523220"/>
          </a:xfrm>
          <a:prstGeom prst="rect">
            <a:avLst/>
          </a:prstGeom>
        </p:spPr>
        <p:txBody>
          <a:bodyPr wrap="square">
            <a:spAutoFit/>
          </a:bodyPr>
          <a:lstStyle/>
          <a:p>
            <a:r>
              <a:rPr lang="en-US" sz="1400" dirty="0">
                <a:solidFill>
                  <a:srgbClr val="FF0000"/>
                </a:solidFill>
                <a:latin typeface="Arial" panose="020B0604020202020204" pitchFamily="34" charset="0"/>
              </a:rPr>
              <a:t>Grand Total: Analysis </a:t>
            </a:r>
            <a:r>
              <a:rPr lang="en-US" sz="1400" dirty="0">
                <a:solidFill>
                  <a:srgbClr val="FF0000"/>
                </a:solidFill>
                <a:latin typeface="Wingdings" panose="05000000000000000000" pitchFamily="2" charset="2"/>
              </a:rPr>
              <a:t></a:t>
            </a:r>
            <a:r>
              <a:rPr lang="en-US" sz="1400" dirty="0">
                <a:solidFill>
                  <a:srgbClr val="FF0000"/>
                </a:solidFill>
                <a:latin typeface="Arial" panose="020B0604020202020204" pitchFamily="34" charset="0"/>
              </a:rPr>
              <a:t>Totals </a:t>
            </a:r>
            <a:r>
              <a:rPr lang="en-US" sz="1400" dirty="0">
                <a:solidFill>
                  <a:srgbClr val="FF0000"/>
                </a:solidFill>
                <a:latin typeface="Wingdings" panose="05000000000000000000" pitchFamily="2" charset="2"/>
              </a:rPr>
              <a:t></a:t>
            </a:r>
            <a:r>
              <a:rPr lang="en-US" sz="1400" dirty="0">
                <a:solidFill>
                  <a:srgbClr val="FF0000"/>
                </a:solidFill>
                <a:latin typeface="Arial" panose="020B0604020202020204" pitchFamily="34" charset="0"/>
              </a:rPr>
              <a:t>Show column grand totals</a:t>
            </a:r>
            <a:endParaRPr lang="en-SG" sz="1400" dirty="0">
              <a:solidFill>
                <a:srgbClr val="FF0000"/>
              </a:solidFill>
            </a:endParaRPr>
          </a:p>
        </p:txBody>
      </p:sp>
      <p:cxnSp>
        <p:nvCxnSpPr>
          <p:cNvPr id="10" name="Straight Arrow Connector 9"/>
          <p:cNvCxnSpPr/>
          <p:nvPr/>
        </p:nvCxnSpPr>
        <p:spPr>
          <a:xfrm>
            <a:off x="5030321" y="2206988"/>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1"/>
          </p:cNvCxnSpPr>
          <p:nvPr/>
        </p:nvCxnSpPr>
        <p:spPr>
          <a:xfrm>
            <a:off x="5030321" y="4286151"/>
            <a:ext cx="6840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16439187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0E50-6FD7-CCD0-D893-43B2F55DB601}"/>
              </a:ext>
            </a:extLst>
          </p:cNvPr>
          <p:cNvSpPr>
            <a:spLocks noGrp="1"/>
          </p:cNvSpPr>
          <p:nvPr>
            <p:ph type="title"/>
          </p:nvPr>
        </p:nvSpPr>
        <p:spPr/>
        <p:txBody>
          <a:bodyPr/>
          <a:lstStyle/>
          <a:p>
            <a:r>
              <a:rPr lang="en-SG" altLang="en-US" noProof="0" dirty="0"/>
              <a:t>Tableau File Extension</a:t>
            </a:r>
            <a:br>
              <a:rPr lang="en-SG" altLang="en-US" noProof="0" dirty="0"/>
            </a:br>
            <a:endParaRPr lang="en-SG" noProof="0" dirty="0"/>
          </a:p>
        </p:txBody>
      </p:sp>
      <p:graphicFrame>
        <p:nvGraphicFramePr>
          <p:cNvPr id="6" name="Table 5"/>
          <p:cNvGraphicFramePr>
            <a:graphicFrameLocks noGrp="1"/>
          </p:cNvGraphicFramePr>
          <p:nvPr>
            <p:extLst>
              <p:ext uri="{D42A27DB-BD31-4B8C-83A1-F6EECF244321}">
                <p14:modId xmlns:p14="http://schemas.microsoft.com/office/powerpoint/2010/main" val="3435858673"/>
              </p:ext>
            </p:extLst>
          </p:nvPr>
        </p:nvGraphicFramePr>
        <p:xfrm>
          <a:off x="641219" y="906804"/>
          <a:ext cx="7861563" cy="4030980"/>
        </p:xfrm>
        <a:graphic>
          <a:graphicData uri="http://schemas.openxmlformats.org/drawingml/2006/table">
            <a:tbl>
              <a:tblPr firstRow="1" bandRow="1"/>
              <a:tblGrid>
                <a:gridCol w="2408047">
                  <a:extLst>
                    <a:ext uri="{9D8B030D-6E8A-4147-A177-3AD203B41FA5}">
                      <a16:colId xmlns:a16="http://schemas.microsoft.com/office/drawing/2014/main" val="1243191230"/>
                    </a:ext>
                  </a:extLst>
                </a:gridCol>
                <a:gridCol w="1204023">
                  <a:extLst>
                    <a:ext uri="{9D8B030D-6E8A-4147-A177-3AD203B41FA5}">
                      <a16:colId xmlns:a16="http://schemas.microsoft.com/office/drawing/2014/main" val="1086111531"/>
                    </a:ext>
                  </a:extLst>
                </a:gridCol>
                <a:gridCol w="4249493">
                  <a:extLst>
                    <a:ext uri="{9D8B030D-6E8A-4147-A177-3AD203B41FA5}">
                      <a16:colId xmlns:a16="http://schemas.microsoft.com/office/drawing/2014/main" val="896822087"/>
                    </a:ext>
                  </a:extLst>
                </a:gridCol>
              </a:tblGrid>
              <a:tr h="22860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SG" sz="1100" dirty="0"/>
                        <a:t>File Type</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SG" sz="1100" dirty="0"/>
                        <a:t>File Extension</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SG" sz="1100"/>
                        <a:t>Purpose</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4158567524"/>
                  </a:ext>
                </a:extLst>
              </a:tr>
              <a:tr h="10287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b="1" dirty="0"/>
                        <a:t>Tableau Workbook</a:t>
                      </a:r>
                      <a:endParaRPr lang="en-SG" sz="11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dirty="0"/>
                        <a:t>.</a:t>
                      </a:r>
                      <a:r>
                        <a:rPr lang="en-SG" sz="1100" dirty="0" err="1"/>
                        <a:t>twb</a:t>
                      </a:r>
                      <a:endParaRPr lang="en-SG" sz="11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dirty="0"/>
                        <a:t>It contains information on each sheet and dashboard that is present in a workbook. It has the details of the fields which are used in each view and the formula applied to the aggregation of the measures. It also has the formatting and styles applied. It also contains the data source connection information and any metadata information created for that connection.</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26375415"/>
                  </a:ext>
                </a:extLst>
              </a:tr>
              <a:tr h="70866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b="1" u="sng" dirty="0"/>
                        <a:t>Tableau Packaged Workbook</a:t>
                      </a:r>
                      <a:endParaRPr lang="en-SG" sz="1100" u="sng"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dirty="0"/>
                        <a:t>.</a:t>
                      </a:r>
                      <a:r>
                        <a:rPr lang="en-SG" sz="1100" dirty="0" err="1"/>
                        <a:t>twbx</a:t>
                      </a:r>
                      <a:endParaRPr lang="en-SG" sz="11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dirty="0"/>
                        <a:t>This file format contains the details of workbook as well as the </a:t>
                      </a:r>
                      <a:r>
                        <a:rPr lang="en-SG" sz="1100" u="sng" dirty="0"/>
                        <a:t>local data </a:t>
                      </a:r>
                      <a:r>
                        <a:rPr lang="en-SG" sz="1100" dirty="0"/>
                        <a:t>that is used in the analysis. Its purpose is to be share with other Tableau desktop or Tableau reader users assuming it does not need data from the server.</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759426013"/>
                  </a:ext>
                </a:extLst>
              </a:tr>
              <a:tr h="70866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b="1"/>
                        <a:t>Tableau Data source </a:t>
                      </a:r>
                      <a:endParaRPr lang="en-SG" sz="110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a:t>.tds</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dirty="0"/>
                        <a:t>The details of the connection used to create the tableau report are stored in this file. In the connection details it stores the source type(excel/relational/sap etc.) as well as the data types of the columns.</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208332494"/>
                  </a:ext>
                </a:extLst>
              </a:tr>
              <a:tr h="38862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b="1"/>
                        <a:t>Tableau Packaged Data source</a:t>
                      </a:r>
                      <a:endParaRPr lang="en-SG" sz="110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a:t>.tdsx</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dirty="0"/>
                        <a:t>This file is similar to the .</a:t>
                      </a:r>
                      <a:r>
                        <a:rPr lang="en-SG" sz="1100" dirty="0" err="1"/>
                        <a:t>tds</a:t>
                      </a:r>
                      <a:r>
                        <a:rPr lang="en-SG" sz="1100" dirty="0"/>
                        <a:t> file with the addition of data along with the connection details.</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683252030"/>
                  </a:ext>
                </a:extLst>
              </a:tr>
              <a:tr h="8686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b="1"/>
                        <a:t>Tableau Data Extract </a:t>
                      </a:r>
                      <a:endParaRPr lang="en-SG" sz="110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dirty="0"/>
                        <a:t>.</a:t>
                      </a:r>
                      <a:r>
                        <a:rPr lang="en-SG" sz="1100" dirty="0" err="1"/>
                        <a:t>tde</a:t>
                      </a:r>
                      <a:endParaRPr lang="en-SG" sz="11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100" dirty="0"/>
                        <a:t>This file contains the data used in a .</a:t>
                      </a:r>
                      <a:r>
                        <a:rPr lang="en-SG" sz="1100" dirty="0" err="1"/>
                        <a:t>twb</a:t>
                      </a:r>
                      <a:r>
                        <a:rPr lang="en-SG" sz="1100" dirty="0"/>
                        <a:t> file in a highly compressed columnar data format. This helps in storage optimization. It also saves the aggregated calculations that are applied in the analysis. This file should be refreshed to get the updated data from the source. </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67413530"/>
                  </a:ext>
                </a:extLst>
              </a:tr>
            </a:tbl>
          </a:graphicData>
        </a:graphic>
      </p:graphicFrame>
    </p:spTree>
    <p:custDataLst>
      <p:tags r:id="rId1"/>
    </p:custDataLst>
    <p:extLst>
      <p:ext uri="{BB962C8B-B14F-4D97-AF65-F5344CB8AC3E}">
        <p14:creationId xmlns:p14="http://schemas.microsoft.com/office/powerpoint/2010/main" val="388050257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23 questions with answers in DATA VISUALIZATION | Science top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130" y="180753"/>
            <a:ext cx="5890437" cy="46751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1E4C463-A8D9-874F-874D-4609E97EF065}"/>
              </a:ext>
            </a:extLst>
          </p:cNvPr>
          <p:cNvSpPr/>
          <p:nvPr/>
        </p:nvSpPr>
        <p:spPr>
          <a:xfrm>
            <a:off x="2551519" y="4717442"/>
            <a:ext cx="4040963" cy="276999"/>
          </a:xfrm>
          <a:prstGeom prst="rect">
            <a:avLst/>
          </a:prstGeom>
        </p:spPr>
        <p:txBody>
          <a:bodyPr wrap="square">
            <a:spAutoFit/>
          </a:bodyPr>
          <a:lstStyle/>
          <a:p>
            <a:pPr algn="ctr"/>
            <a:r>
              <a:rPr lang="en-US" sz="1200" dirty="0">
                <a:solidFill>
                  <a:srgbClr val="003B5C"/>
                </a:solidFill>
                <a:latin typeface="Roboto" panose="02000000000000000000" pitchFamily="2" charset="0"/>
                <a:ea typeface="Roboto" panose="02000000000000000000" pitchFamily="2" charset="0"/>
              </a:rPr>
              <a:t>https://www.researchgate.net/topic/Data-Visualization</a:t>
            </a:r>
          </a:p>
        </p:txBody>
      </p:sp>
      <p:sp>
        <p:nvSpPr>
          <p:cNvPr id="10" name="Title 1"/>
          <p:cNvSpPr>
            <a:spLocks noGrp="1"/>
          </p:cNvSpPr>
          <p:nvPr>
            <p:ph type="title"/>
          </p:nvPr>
        </p:nvSpPr>
        <p:spPr/>
        <p:txBody>
          <a:bodyPr vert="horz" lIns="91440" tIns="45720" rIns="91440" bIns="45720" rtlCol="0" anchor="b" anchorCtr="0">
            <a:noAutofit/>
          </a:bodyPr>
          <a:lstStyle/>
          <a:p>
            <a:r>
              <a:rPr lang="en-SG" sz="2800" noProof="0" dirty="0">
                <a:latin typeface="+mj-lt"/>
                <a:ea typeface="Roboto Medium" panose="02000000000000000000" pitchFamily="2" charset="0"/>
              </a:rPr>
              <a:t>Data Visualisation - </a:t>
            </a:r>
            <a:r>
              <a:rPr lang="en-SG" sz="2500" noProof="0" dirty="0">
                <a:latin typeface="+mj-lt"/>
                <a:ea typeface="Roboto Medium" panose="02000000000000000000" pitchFamily="2" charset="0"/>
              </a:rPr>
              <a:t>Data visualisation in everyday life</a:t>
            </a:r>
          </a:p>
        </p:txBody>
      </p:sp>
    </p:spTree>
    <p:extLst>
      <p:ext uri="{BB962C8B-B14F-4D97-AF65-F5344CB8AC3E}">
        <p14:creationId xmlns:p14="http://schemas.microsoft.com/office/powerpoint/2010/main" val="290832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SG" sz="2800" noProof="0" dirty="0">
                <a:latin typeface="+mj-lt"/>
                <a:ea typeface="Roboto Medium" panose="02000000000000000000" pitchFamily="2" charset="0"/>
              </a:rPr>
              <a:t>Perceptual Processing Model</a:t>
            </a:r>
          </a:p>
        </p:txBody>
      </p:sp>
      <p:grpSp>
        <p:nvGrpSpPr>
          <p:cNvPr id="5" name="Group 4">
            <a:extLst>
              <a:ext uri="{FF2B5EF4-FFF2-40B4-BE49-F238E27FC236}">
                <a16:creationId xmlns:a16="http://schemas.microsoft.com/office/drawing/2014/main" id="{B82F5EC9-1FCF-9447-BB4F-B5EB1B5DB8BF}"/>
              </a:ext>
            </a:extLst>
          </p:cNvPr>
          <p:cNvGrpSpPr/>
          <p:nvPr/>
        </p:nvGrpSpPr>
        <p:grpSpPr>
          <a:xfrm>
            <a:off x="1149636" y="1163962"/>
            <a:ext cx="6844728" cy="2653149"/>
            <a:chOff x="497488" y="1163962"/>
            <a:chExt cx="6844728" cy="2653149"/>
          </a:xfrm>
        </p:grpSpPr>
        <p:pic>
          <p:nvPicPr>
            <p:cNvPr id="10" name="Picture 9">
              <a:extLst>
                <a:ext uri="{FF2B5EF4-FFF2-40B4-BE49-F238E27FC236}">
                  <a16:creationId xmlns:a16="http://schemas.microsoft.com/office/drawing/2014/main" id="{90A603F1-E63F-4489-98E9-F0766F4D7CA8}"/>
                </a:ext>
              </a:extLst>
            </p:cNvPr>
            <p:cNvPicPr>
              <a:picLocks noChangeAspect="1"/>
            </p:cNvPicPr>
            <p:nvPr/>
          </p:nvPicPr>
          <p:blipFill>
            <a:blip r:embed="rId3"/>
            <a:stretch>
              <a:fillRect/>
            </a:stretch>
          </p:blipFill>
          <p:spPr>
            <a:xfrm>
              <a:off x="864084" y="1163962"/>
              <a:ext cx="6111536" cy="2373550"/>
            </a:xfrm>
            <a:prstGeom prst="rect">
              <a:avLst/>
            </a:prstGeom>
          </p:spPr>
        </p:pic>
        <p:sp>
          <p:nvSpPr>
            <p:cNvPr id="11" name="TextBox 10">
              <a:extLst>
                <a:ext uri="{FF2B5EF4-FFF2-40B4-BE49-F238E27FC236}">
                  <a16:creationId xmlns:a16="http://schemas.microsoft.com/office/drawing/2014/main" id="{B8994715-ACC2-4C5B-82E2-E6F0F6A49464}"/>
                </a:ext>
              </a:extLst>
            </p:cNvPr>
            <p:cNvSpPr txBox="1"/>
            <p:nvPr/>
          </p:nvSpPr>
          <p:spPr>
            <a:xfrm>
              <a:off x="497488" y="3514271"/>
              <a:ext cx="6844728" cy="302840"/>
            </a:xfrm>
            <a:prstGeom prst="rect">
              <a:avLst/>
            </a:prstGeom>
            <a:noFill/>
          </p:spPr>
          <p:txBody>
            <a:bodyPr wrap="square">
              <a:spAutoFit/>
            </a:bodyPr>
            <a:lstStyle/>
            <a:p>
              <a:pPr>
                <a:lnSpc>
                  <a:spcPct val="115000"/>
                </a:lnSpc>
                <a:spcBef>
                  <a:spcPts val="1200"/>
                </a:spcBef>
                <a:spcAft>
                  <a:spcPts val="300"/>
                </a:spcAft>
              </a:pPr>
              <a:r>
                <a:rPr lang="en-US" sz="1300" i="1" dirty="0">
                  <a:effectLst/>
                  <a:ea typeface="SimSun" panose="02010600030101010101" pitchFamily="2" charset="-122"/>
                  <a:cs typeface="Times New Roman" panose="02020603050405020304" pitchFamily="18" charset="0"/>
                </a:rPr>
                <a:t>Overview of a two-stage model of human visual information processing (Ware, 2013)</a:t>
              </a:r>
              <a:endParaRPr lang="en-SG" sz="1300" dirty="0">
                <a:effectLst/>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6440194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ThemeANL201">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ANL201" id="{F0F1F37E-A369-4742-B231-F59C1186FB02}" vid="{110429EC-8157-4C0F-8125-1600093CE6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ThemeANL201</Template>
  <TotalTime>40404</TotalTime>
  <Words>6656</Words>
  <Application>Microsoft Office PowerPoint</Application>
  <PresentationFormat>On-screen Show (16:9)</PresentationFormat>
  <Paragraphs>470</Paragraphs>
  <Slides>71</Slides>
  <Notes>58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SimSun</vt:lpstr>
      <vt:lpstr>System Font Regular</vt:lpstr>
      <vt:lpstr>Arial</vt:lpstr>
      <vt:lpstr>Calibri</vt:lpstr>
      <vt:lpstr>Montserrat Medium</vt:lpstr>
      <vt:lpstr>Palatino Linotype</vt:lpstr>
      <vt:lpstr>Roboto</vt:lpstr>
      <vt:lpstr>Roboto Light</vt:lpstr>
      <vt:lpstr>Roboto Medium</vt:lpstr>
      <vt:lpstr>Times New Roman</vt:lpstr>
      <vt:lpstr>Wingdings</vt:lpstr>
      <vt:lpstr>ThemeANL201</vt:lpstr>
      <vt:lpstr>Data Visualisation for Business ANL 201</vt:lpstr>
      <vt:lpstr> Recap  Overview of Business Performance Measurements</vt:lpstr>
      <vt:lpstr>Data Visualisation</vt:lpstr>
      <vt:lpstr>What is Data Visualisation?</vt:lpstr>
      <vt:lpstr>Benefits of Data Visualisation</vt:lpstr>
      <vt:lpstr>Data Visualisation - Data visualisation in everyday life</vt:lpstr>
      <vt:lpstr>Data Visualisation - Data visualisation in everyday life</vt:lpstr>
      <vt:lpstr>Data Visualisation - Data visualisation in everyday life</vt:lpstr>
      <vt:lpstr>Perceptual Processing Model</vt:lpstr>
      <vt:lpstr>Four Components of Data Visualisation</vt:lpstr>
      <vt:lpstr>Four Components of Data Visualisation</vt:lpstr>
      <vt:lpstr>Visual Cues</vt:lpstr>
      <vt:lpstr>Visual Cues - Types</vt:lpstr>
      <vt:lpstr>Visual Cues - Types</vt:lpstr>
      <vt:lpstr>Visual Cues - Types</vt:lpstr>
      <vt:lpstr>Visual Cues - Types</vt:lpstr>
      <vt:lpstr>Visual Cues - Types</vt:lpstr>
      <vt:lpstr>Visual Cues - Types</vt:lpstr>
      <vt:lpstr>Visual Cues - Types</vt:lpstr>
      <vt:lpstr>Class Discussion 1</vt:lpstr>
      <vt:lpstr>Class Discussion 1</vt:lpstr>
      <vt:lpstr>Coordinate Systems</vt:lpstr>
      <vt:lpstr>Coordinate Systems - Types</vt:lpstr>
      <vt:lpstr>Coordinate Systems - Types</vt:lpstr>
      <vt:lpstr>Coordinate Systems - Types</vt:lpstr>
      <vt:lpstr>Scales</vt:lpstr>
      <vt:lpstr>Scales - Types</vt:lpstr>
      <vt:lpstr>Scales - Types</vt:lpstr>
      <vt:lpstr>Scales - Types</vt:lpstr>
      <vt:lpstr>Scales - Types</vt:lpstr>
      <vt:lpstr>Scales - Types</vt:lpstr>
      <vt:lpstr>Context</vt:lpstr>
      <vt:lpstr>Context</vt:lpstr>
      <vt:lpstr>Context</vt:lpstr>
      <vt:lpstr>Context</vt:lpstr>
      <vt:lpstr>Context</vt:lpstr>
      <vt:lpstr>Context</vt:lpstr>
      <vt:lpstr>Class Activity: Data Visualisation Evaluation </vt:lpstr>
      <vt:lpstr>Class Activity Task</vt:lpstr>
      <vt:lpstr>Class Activity Task</vt:lpstr>
      <vt:lpstr>PowerPoint Presentation</vt:lpstr>
      <vt:lpstr>PowerPoint Presentation</vt:lpstr>
      <vt:lpstr>Tableau (Class Activity)</vt:lpstr>
      <vt:lpstr>Tableau (Class Activity) </vt:lpstr>
      <vt:lpstr>Table Join</vt:lpstr>
      <vt:lpstr>Table Join</vt:lpstr>
      <vt:lpstr>Table Join – Joined Visual </vt:lpstr>
      <vt:lpstr>Cross-database Join</vt:lpstr>
      <vt:lpstr>Cross-database Join</vt:lpstr>
      <vt:lpstr>Data Blending</vt:lpstr>
      <vt:lpstr>Data Blending</vt:lpstr>
      <vt:lpstr>Pivot Data from Columns to Rows</vt:lpstr>
      <vt:lpstr>Pivot</vt:lpstr>
      <vt:lpstr>Split </vt:lpstr>
      <vt:lpstr>Split</vt:lpstr>
      <vt:lpstr>Exercise</vt:lpstr>
      <vt:lpstr>Tableau (Class Activity)</vt:lpstr>
      <vt:lpstr>Calculation: Aggregate vs Record-Level</vt:lpstr>
      <vt:lpstr>Create a Calculated Field</vt:lpstr>
      <vt:lpstr>Aggregate Functions</vt:lpstr>
      <vt:lpstr>Aggregate Functions</vt:lpstr>
      <vt:lpstr>Exercise</vt:lpstr>
      <vt:lpstr>Exercise</vt:lpstr>
      <vt:lpstr>Quick Table Calculation</vt:lpstr>
      <vt:lpstr>Quick Table Calculation </vt:lpstr>
      <vt:lpstr>Quick Table Calculation </vt:lpstr>
      <vt:lpstr>Quick Table Calculation </vt:lpstr>
      <vt:lpstr>Quick Table Calculation </vt:lpstr>
      <vt:lpstr>Quick Table Calculation </vt:lpstr>
      <vt:lpstr>Exercise  </vt:lpstr>
      <vt:lpstr>Tableau File Extension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Visualisation for Business ANL 201</dc:title>
  <dc:creator>* LAM VEE TAT (LAN WEIDA)</dc:creator>
  <cp:lastModifiedBy>Uwe H Kaufmann</cp:lastModifiedBy>
  <cp:revision>258</cp:revision>
  <dcterms:created xsi:type="dcterms:W3CDTF">2020-01-02T08:25:03Z</dcterms:created>
  <dcterms:modified xsi:type="dcterms:W3CDTF">2024-01-21T11:27:05Z</dcterms:modified>
</cp:coreProperties>
</file>